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56" r:id="rId2"/>
    <p:sldId id="258" r:id="rId3"/>
    <p:sldId id="260" r:id="rId4"/>
    <p:sldId id="261" r:id="rId5"/>
    <p:sldId id="285" r:id="rId6"/>
    <p:sldId id="286" r:id="rId7"/>
    <p:sldId id="287" r:id="rId8"/>
    <p:sldId id="281" r:id="rId9"/>
    <p:sldId id="278" r:id="rId10"/>
    <p:sldId id="288" r:id="rId11"/>
    <p:sldId id="289" r:id="rId12"/>
    <p:sldId id="280" r:id="rId13"/>
    <p:sldId id="282" r:id="rId14"/>
    <p:sldId id="279" r:id="rId15"/>
    <p:sldId id="290" r:id="rId16"/>
    <p:sldId id="291" r:id="rId17"/>
    <p:sldId id="294" r:id="rId18"/>
    <p:sldId id="292" r:id="rId19"/>
    <p:sldId id="293" r:id="rId20"/>
    <p:sldId id="284" r:id="rId21"/>
    <p:sldId id="277" r:id="rId22"/>
    <p:sldId id="275" r:id="rId23"/>
  </p:sldIdLst>
  <p:sldSz cx="9144000" cy="5143500" type="screen16x9"/>
  <p:notesSz cx="6858000" cy="9144000"/>
  <p:embeddedFontLst>
    <p:embeddedFont>
      <p:font typeface="Anaheim" panose="02000503000000000000" pitchFamily="2" charset="0"/>
      <p:regular r:id="rId25"/>
    </p:embeddedFont>
    <p:embeddedFont>
      <p:font typeface="Denk One" panose="020B0604020202020204" charset="0"/>
      <p:regular r:id="rId26"/>
    </p:embeddedFont>
    <p:embeddedFont>
      <p:font typeface="Fira Sans Extra Condensed" panose="020B0503050000020004" pitchFamily="34" charset="0"/>
      <p:regular r:id="rId27"/>
      <p:bold r:id="rId28"/>
      <p:italic r:id="rId29"/>
      <p:boldItalic r:id="rId30"/>
    </p:embeddedFont>
    <p:embeddedFont>
      <p:font typeface="Quantico" panose="020B0604020202020204" charset="0"/>
      <p:regular r:id="rId31"/>
      <p:bold r:id="rId32"/>
      <p:italic r:id="rId33"/>
      <p:boldItalic r:id="rId34"/>
    </p:embeddedFont>
    <p:embeddedFont>
      <p:font typeface="Source Code Pro" panose="020B0509030403020204" pitchFamily="49"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5EF157-85E9-4584-9145-85FBD2D0CF2C}">
  <a:tblStyle styleId="{145EF157-85E9-4584-9145-85FBD2D0CF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5951120-C28C-4EAF-B702-5BE72A0C067F}"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0f7af2584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0f7af2584a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172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7369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10f7c6677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10f7c6677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967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2092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1732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64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861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56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6600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2532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f30c3009d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f30c3009d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7251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21de8bc5b3b_0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21de8bc5b3b_0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fd8e885a12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fd8e885a12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5065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565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935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fd1541d378_0_5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fd1541d378_0_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474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c9050bdf8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c9050bdf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9339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lvl1pPr lvl="0">
              <a:lnSpc>
                <a:spcPct val="9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5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2" name="Google Shape;12;p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101"/>
        <p:cNvGrpSpPr/>
        <p:nvPr/>
      </p:nvGrpSpPr>
      <p:grpSpPr>
        <a:xfrm>
          <a:off x="0" y="0"/>
          <a:ext cx="0" cy="0"/>
          <a:chOff x="0" y="0"/>
          <a:chExt cx="0" cy="0"/>
        </a:xfrm>
      </p:grpSpPr>
      <p:grpSp>
        <p:nvGrpSpPr>
          <p:cNvPr id="102" name="Google Shape;102;p15"/>
          <p:cNvGrpSpPr/>
          <p:nvPr/>
        </p:nvGrpSpPr>
        <p:grpSpPr>
          <a:xfrm>
            <a:off x="396500" y="170424"/>
            <a:ext cx="8360126" cy="4398447"/>
            <a:chOff x="1054783" y="1029605"/>
            <a:chExt cx="7587010" cy="3902100"/>
          </a:xfrm>
        </p:grpSpPr>
        <p:sp>
          <p:nvSpPr>
            <p:cNvPr id="103" name="Google Shape;103;p1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06" name="Google Shape;106;p15"/>
          <p:cNvSpPr txBox="1">
            <a:spLocks noGrp="1"/>
          </p:cNvSpPr>
          <p:nvPr>
            <p:ph type="body" idx="1"/>
          </p:nvPr>
        </p:nvSpPr>
        <p:spPr>
          <a:xfrm>
            <a:off x="720000" y="1357275"/>
            <a:ext cx="4209600" cy="24927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Font typeface="Anaheim"/>
              <a:buChar char="●"/>
              <a:defRPr/>
            </a:lvl1pPr>
            <a:lvl2pPr marL="914400" lvl="1" indent="-304800" rtl="0">
              <a:spcBef>
                <a:spcPts val="0"/>
              </a:spcBef>
              <a:spcAft>
                <a:spcPts val="0"/>
              </a:spcAft>
              <a:buClr>
                <a:srgbClr val="434343"/>
              </a:buClr>
              <a:buSzPts val="1200"/>
              <a:buFont typeface="Anaheim"/>
              <a:buChar char="○"/>
              <a:defRPr/>
            </a:lvl2pPr>
            <a:lvl3pPr marL="1371600" lvl="2" indent="-304800" rtl="0">
              <a:spcBef>
                <a:spcPts val="0"/>
              </a:spcBef>
              <a:spcAft>
                <a:spcPts val="0"/>
              </a:spcAft>
              <a:buClr>
                <a:srgbClr val="434343"/>
              </a:buClr>
              <a:buSzPts val="1200"/>
              <a:buFont typeface="Anaheim"/>
              <a:buChar char="■"/>
              <a:defRPr/>
            </a:lvl3pPr>
            <a:lvl4pPr marL="1828800" lvl="3" indent="-304800" rtl="0">
              <a:spcBef>
                <a:spcPts val="0"/>
              </a:spcBef>
              <a:spcAft>
                <a:spcPts val="0"/>
              </a:spcAft>
              <a:buClr>
                <a:srgbClr val="434343"/>
              </a:buClr>
              <a:buSzPts val="1200"/>
              <a:buFont typeface="Anaheim"/>
              <a:buChar char="●"/>
              <a:defRPr/>
            </a:lvl4pPr>
            <a:lvl5pPr marL="2286000" lvl="4" indent="-304800" rtl="0">
              <a:spcBef>
                <a:spcPts val="0"/>
              </a:spcBef>
              <a:spcAft>
                <a:spcPts val="0"/>
              </a:spcAft>
              <a:buClr>
                <a:srgbClr val="434343"/>
              </a:buClr>
              <a:buSzPts val="1200"/>
              <a:buFont typeface="Anaheim"/>
              <a:buChar char="○"/>
              <a:defRPr/>
            </a:lvl5pPr>
            <a:lvl6pPr marL="2743200" lvl="5" indent="-304800" rtl="0">
              <a:spcBef>
                <a:spcPts val="0"/>
              </a:spcBef>
              <a:spcAft>
                <a:spcPts val="0"/>
              </a:spcAft>
              <a:buClr>
                <a:srgbClr val="434343"/>
              </a:buClr>
              <a:buSzPts val="1200"/>
              <a:buFont typeface="Anaheim"/>
              <a:buChar char="■"/>
              <a:defRPr/>
            </a:lvl6pPr>
            <a:lvl7pPr marL="3200400" lvl="6" indent="-304800" rtl="0">
              <a:spcBef>
                <a:spcPts val="0"/>
              </a:spcBef>
              <a:spcAft>
                <a:spcPts val="0"/>
              </a:spcAft>
              <a:buClr>
                <a:srgbClr val="434343"/>
              </a:buClr>
              <a:buSzPts val="1200"/>
              <a:buFont typeface="Anaheim"/>
              <a:buChar char="●"/>
              <a:defRPr/>
            </a:lvl7pPr>
            <a:lvl8pPr marL="3657600" lvl="7" indent="-304800" rtl="0">
              <a:spcBef>
                <a:spcPts val="0"/>
              </a:spcBef>
              <a:spcAft>
                <a:spcPts val="0"/>
              </a:spcAft>
              <a:buClr>
                <a:srgbClr val="434343"/>
              </a:buClr>
              <a:buSzPts val="1200"/>
              <a:buFont typeface="Anaheim"/>
              <a:buChar char="○"/>
              <a:defRPr/>
            </a:lvl8pPr>
            <a:lvl9pPr marL="4114800" lvl="8" indent="-304800" rtl="0">
              <a:spcBef>
                <a:spcPts val="0"/>
              </a:spcBef>
              <a:spcAft>
                <a:spcPts val="0"/>
              </a:spcAft>
              <a:buClr>
                <a:srgbClr val="434343"/>
              </a:buClr>
              <a:buSzPts val="1200"/>
              <a:buFont typeface="Anaheim"/>
              <a:buChar char="■"/>
              <a:defRPr/>
            </a:lvl9pPr>
          </a:lstStyle>
          <a:p>
            <a:endParaRPr/>
          </a:p>
        </p:txBody>
      </p:sp>
      <p:sp>
        <p:nvSpPr>
          <p:cNvPr id="107" name="Google Shape;107;p1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8">
    <p:spTree>
      <p:nvGrpSpPr>
        <p:cNvPr id="1" name="Shape 169"/>
        <p:cNvGrpSpPr/>
        <p:nvPr/>
      </p:nvGrpSpPr>
      <p:grpSpPr>
        <a:xfrm>
          <a:off x="0" y="0"/>
          <a:ext cx="0" cy="0"/>
          <a:chOff x="0" y="0"/>
          <a:chExt cx="0" cy="0"/>
        </a:xfrm>
      </p:grpSpPr>
      <p:grpSp>
        <p:nvGrpSpPr>
          <p:cNvPr id="170" name="Google Shape;170;p21"/>
          <p:cNvGrpSpPr/>
          <p:nvPr/>
        </p:nvGrpSpPr>
        <p:grpSpPr>
          <a:xfrm>
            <a:off x="772525" y="726625"/>
            <a:ext cx="6578100" cy="3438300"/>
            <a:chOff x="772525" y="726625"/>
            <a:chExt cx="6578100" cy="3438300"/>
          </a:xfrm>
        </p:grpSpPr>
        <p:sp>
          <p:nvSpPr>
            <p:cNvPr id="171" name="Google Shape;171;p2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 name="Google Shape;173;p21"/>
          <p:cNvGrpSpPr/>
          <p:nvPr/>
        </p:nvGrpSpPr>
        <p:grpSpPr>
          <a:xfrm>
            <a:off x="4924175" y="2984325"/>
            <a:ext cx="3447300" cy="1584600"/>
            <a:chOff x="4924175" y="3441525"/>
            <a:chExt cx="3447300" cy="1584600"/>
          </a:xfrm>
        </p:grpSpPr>
        <p:sp>
          <p:nvSpPr>
            <p:cNvPr id="174" name="Google Shape;174;p21"/>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1"/>
          <p:cNvSpPr txBox="1">
            <a:spLocks noGrp="1"/>
          </p:cNvSpPr>
          <p:nvPr>
            <p:ph type="ctrTitle"/>
          </p:nvPr>
        </p:nvSpPr>
        <p:spPr>
          <a:xfrm>
            <a:off x="1697375" y="1229575"/>
            <a:ext cx="3294600" cy="9978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21"/>
          <p:cNvSpPr txBox="1">
            <a:spLocks noGrp="1"/>
          </p:cNvSpPr>
          <p:nvPr>
            <p:ph type="subTitle" idx="1"/>
          </p:nvPr>
        </p:nvSpPr>
        <p:spPr>
          <a:xfrm>
            <a:off x="1697375" y="2291627"/>
            <a:ext cx="3294600" cy="99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78" name="Google Shape;178;p21"/>
          <p:cNvSpPr txBox="1"/>
          <p:nvPr/>
        </p:nvSpPr>
        <p:spPr>
          <a:xfrm>
            <a:off x="5017075" y="3285800"/>
            <a:ext cx="3294600" cy="825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a:solidFill>
                  <a:schemeClr val="dk1"/>
                </a:solidFill>
                <a:latin typeface="Source Code Pro"/>
                <a:ea typeface="Source Code Pro"/>
                <a:cs typeface="Source Code Pro"/>
                <a:sym typeface="Source Code Pro"/>
              </a:rPr>
              <a:t>CREDITS:</a:t>
            </a:r>
            <a:r>
              <a:rPr lang="en" sz="1000">
                <a:solidFill>
                  <a:schemeClr val="dk1"/>
                </a:solidFill>
                <a:latin typeface="Source Code Pro"/>
                <a:ea typeface="Source Code Pro"/>
                <a:cs typeface="Source Code Pro"/>
                <a:sym typeface="Source Code Pro"/>
              </a:rPr>
              <a:t> This presentation template was created by </a:t>
            </a:r>
            <a:r>
              <a:rPr lang="en" sz="1000" b="1" u="sng">
                <a:solidFill>
                  <a:schemeClr val="dk1"/>
                </a:solidFill>
                <a:latin typeface="Source Code Pro"/>
                <a:ea typeface="Source Code Pro"/>
                <a:cs typeface="Source Code Pro"/>
                <a:sym typeface="Source Code Pro"/>
                <a:hlinkClick r:id="rId2">
                  <a:extLst>
                    <a:ext uri="{A12FA001-AC4F-418D-AE19-62706E023703}">
                      <ahyp:hlinkClr xmlns:ahyp="http://schemas.microsoft.com/office/drawing/2018/hyperlinkcolor" val="tx"/>
                    </a:ext>
                  </a:extLst>
                </a:hlinkClick>
              </a:rPr>
              <a:t>Slidesgo</a:t>
            </a:r>
            <a:r>
              <a:rPr lang="en" sz="1000">
                <a:solidFill>
                  <a:schemeClr val="dk1"/>
                </a:solidFill>
                <a:latin typeface="Source Code Pro"/>
                <a:ea typeface="Source Code Pro"/>
                <a:cs typeface="Source Code Pro"/>
                <a:sym typeface="Source Code Pro"/>
              </a:rPr>
              <a:t>, and includes icons by </a:t>
            </a:r>
            <a:r>
              <a:rPr lang="en" sz="1000" b="1" u="sng">
                <a:solidFill>
                  <a:schemeClr val="dk1"/>
                </a:solidFill>
                <a:latin typeface="Source Code Pro"/>
                <a:ea typeface="Source Code Pro"/>
                <a:cs typeface="Source Code Pro"/>
                <a:sym typeface="Source Code Pro"/>
                <a:hlinkClick r:id="rId3">
                  <a:extLst>
                    <a:ext uri="{A12FA001-AC4F-418D-AE19-62706E023703}">
                      <ahyp:hlinkClr xmlns:ahyp="http://schemas.microsoft.com/office/drawing/2018/hyperlinkcolor" val="tx"/>
                    </a:ext>
                  </a:extLst>
                </a:hlinkClick>
              </a:rPr>
              <a:t>Flaticon</a:t>
            </a:r>
            <a:r>
              <a:rPr lang="en" sz="1000">
                <a:solidFill>
                  <a:schemeClr val="dk1"/>
                </a:solidFill>
                <a:latin typeface="Source Code Pro"/>
                <a:ea typeface="Source Code Pro"/>
                <a:cs typeface="Source Code Pro"/>
                <a:sym typeface="Source Code Pro"/>
              </a:rPr>
              <a:t>, and infographics &amp; images by </a:t>
            </a:r>
            <a:r>
              <a:rPr lang="en" sz="1000" b="1" u="sng">
                <a:solidFill>
                  <a:schemeClr val="dk1"/>
                </a:solidFill>
                <a:latin typeface="Source Code Pro"/>
                <a:ea typeface="Source Code Pro"/>
                <a:cs typeface="Source Code Pro"/>
                <a:sym typeface="Source Code Pro"/>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Source Code Pro"/>
                <a:ea typeface="Source Code Pro"/>
                <a:cs typeface="Source Code Pro"/>
                <a:sym typeface="Source Code Pro"/>
              </a:rPr>
              <a:t> </a:t>
            </a:r>
            <a:endParaRPr sz="1000" b="1" u="sng">
              <a:solidFill>
                <a:schemeClr val="dk1"/>
              </a:solidFill>
              <a:latin typeface="Source Code Pro"/>
              <a:ea typeface="Source Code Pro"/>
              <a:cs typeface="Source Code Pro"/>
              <a:sym typeface="Source Code Pro"/>
            </a:endParaRPr>
          </a:p>
        </p:txBody>
      </p:sp>
      <p:sp>
        <p:nvSpPr>
          <p:cNvPr id="179" name="Google Shape;179;p21"/>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0" name="Google Shape;180;p21"/>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82"/>
        <p:cNvGrpSpPr/>
        <p:nvPr/>
      </p:nvGrpSpPr>
      <p:grpSpPr>
        <a:xfrm>
          <a:off x="0" y="0"/>
          <a:ext cx="0" cy="0"/>
          <a:chOff x="0" y="0"/>
          <a:chExt cx="0" cy="0"/>
        </a:xfrm>
      </p:grpSpPr>
      <p:grpSp>
        <p:nvGrpSpPr>
          <p:cNvPr id="183" name="Google Shape;183;p22"/>
          <p:cNvGrpSpPr/>
          <p:nvPr/>
        </p:nvGrpSpPr>
        <p:grpSpPr>
          <a:xfrm>
            <a:off x="772525" y="726625"/>
            <a:ext cx="6578100" cy="3438300"/>
            <a:chOff x="772525" y="726625"/>
            <a:chExt cx="6578100" cy="3438300"/>
          </a:xfrm>
        </p:grpSpPr>
        <p:sp>
          <p:nvSpPr>
            <p:cNvPr id="184" name="Google Shape;184;p22"/>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22"/>
          <p:cNvGrpSpPr/>
          <p:nvPr/>
        </p:nvGrpSpPr>
        <p:grpSpPr>
          <a:xfrm>
            <a:off x="4924175" y="2984325"/>
            <a:ext cx="3447300" cy="1584600"/>
            <a:chOff x="4924175" y="3441525"/>
            <a:chExt cx="3447300" cy="1584600"/>
          </a:xfrm>
        </p:grpSpPr>
        <p:sp>
          <p:nvSpPr>
            <p:cNvPr id="187" name="Google Shape;187;p22"/>
            <p:cNvSpPr/>
            <p:nvPr/>
          </p:nvSpPr>
          <p:spPr>
            <a:xfrm>
              <a:off x="4924175" y="3441525"/>
              <a:ext cx="3447300" cy="1584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 name="Google Shape;189;p22"/>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grpSp>
        <p:nvGrpSpPr>
          <p:cNvPr id="190" name="Google Shape;190;p22"/>
          <p:cNvGrpSpPr/>
          <p:nvPr/>
        </p:nvGrpSpPr>
        <p:grpSpPr>
          <a:xfrm>
            <a:off x="11575" y="0"/>
            <a:ext cx="9132325" cy="414900"/>
            <a:chOff x="11575" y="0"/>
            <a:chExt cx="9132325" cy="414900"/>
          </a:xfrm>
        </p:grpSpPr>
        <p:sp>
          <p:nvSpPr>
            <p:cNvPr id="191" name="Google Shape;191;p22"/>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93"/>
        <p:cNvGrpSpPr/>
        <p:nvPr/>
      </p:nvGrpSpPr>
      <p:grpSpPr>
        <a:xfrm>
          <a:off x="0" y="0"/>
          <a:ext cx="0" cy="0"/>
          <a:chOff x="0" y="0"/>
          <a:chExt cx="0" cy="0"/>
        </a:xfrm>
      </p:grpSpPr>
      <p:grpSp>
        <p:nvGrpSpPr>
          <p:cNvPr id="194" name="Google Shape;194;p23"/>
          <p:cNvGrpSpPr/>
          <p:nvPr/>
        </p:nvGrpSpPr>
        <p:grpSpPr>
          <a:xfrm>
            <a:off x="396500" y="170424"/>
            <a:ext cx="8360126" cy="4398447"/>
            <a:chOff x="1054783" y="1029605"/>
            <a:chExt cx="7587010" cy="3902100"/>
          </a:xfrm>
        </p:grpSpPr>
        <p:sp>
          <p:nvSpPr>
            <p:cNvPr id="195" name="Google Shape;195;p2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2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045150" y="1866000"/>
            <a:ext cx="3943500" cy="825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590076" y="1551675"/>
            <a:ext cx="22251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0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17" name="Google Shape;17;p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18" name="Google Shape;18;p3"/>
          <p:cNvSpPr/>
          <p:nvPr/>
        </p:nvSpPr>
        <p:spPr>
          <a:xfrm>
            <a:off x="11575" y="0"/>
            <a:ext cx="3048600" cy="414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059300" y="0"/>
            <a:ext cx="6084600" cy="414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grpSp>
        <p:nvGrpSpPr>
          <p:cNvPr id="28" name="Google Shape;28;p5"/>
          <p:cNvGrpSpPr/>
          <p:nvPr/>
        </p:nvGrpSpPr>
        <p:grpSpPr>
          <a:xfrm>
            <a:off x="396500" y="170424"/>
            <a:ext cx="8360126" cy="4398447"/>
            <a:chOff x="1054783" y="1029605"/>
            <a:chExt cx="7587010" cy="3902100"/>
          </a:xfrm>
        </p:grpSpPr>
        <p:sp>
          <p:nvSpPr>
            <p:cNvPr id="29" name="Google Shape;29;p5"/>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5"/>
          <p:cNvSpPr txBox="1">
            <a:spLocks noGrp="1"/>
          </p:cNvSpPr>
          <p:nvPr>
            <p:ph type="subTitle" idx="1"/>
          </p:nvPr>
        </p:nvSpPr>
        <p:spPr>
          <a:xfrm>
            <a:off x="807625"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txBox="1">
            <a:spLocks noGrp="1"/>
          </p:cNvSpPr>
          <p:nvPr>
            <p:ph type="subTitle" idx="2"/>
          </p:nvPr>
        </p:nvSpPr>
        <p:spPr>
          <a:xfrm>
            <a:off x="4922022" y="2775700"/>
            <a:ext cx="3415800" cy="149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 name="Google Shape;33;p5"/>
          <p:cNvSpPr txBox="1">
            <a:spLocks noGrp="1"/>
          </p:cNvSpPr>
          <p:nvPr>
            <p:ph type="subTitle" idx="3"/>
          </p:nvPr>
        </p:nvSpPr>
        <p:spPr>
          <a:xfrm>
            <a:off x="807630"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4" name="Google Shape;34;p5"/>
          <p:cNvSpPr txBox="1">
            <a:spLocks noGrp="1"/>
          </p:cNvSpPr>
          <p:nvPr>
            <p:ph type="subTitle" idx="4"/>
          </p:nvPr>
        </p:nvSpPr>
        <p:spPr>
          <a:xfrm>
            <a:off x="4922022" y="2403350"/>
            <a:ext cx="3415800" cy="421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000"/>
              <a:buFont typeface="Arial"/>
              <a:buNone/>
              <a:defRPr sz="2200">
                <a:latin typeface="Quantico"/>
                <a:ea typeface="Quantico"/>
                <a:cs typeface="Quantico"/>
                <a:sym typeface="Quantico"/>
              </a:defRPr>
            </a:lvl1pPr>
            <a:lvl2pPr lvl="1"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2pPr>
            <a:lvl3pPr lvl="2"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3pPr>
            <a:lvl4pPr lvl="3"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4pPr>
            <a:lvl5pPr lvl="4"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5pPr>
            <a:lvl6pPr lvl="5"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6pPr>
            <a:lvl7pPr lvl="6"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7pPr>
            <a:lvl8pPr lvl="7"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8pPr>
            <a:lvl9pPr lvl="8" algn="ctr" rtl="0">
              <a:lnSpc>
                <a:spcPct val="100000"/>
              </a:lnSpc>
              <a:spcBef>
                <a:spcPts val="0"/>
              </a:spcBef>
              <a:spcAft>
                <a:spcPts val="0"/>
              </a:spcAft>
              <a:buClr>
                <a:schemeClr val="dk1"/>
              </a:buClr>
              <a:buSzPts val="2000"/>
              <a:buFont typeface="Arial"/>
              <a:buNone/>
              <a:defRPr sz="2000">
                <a:solidFill>
                  <a:schemeClr val="dk1"/>
                </a:solidFill>
                <a:latin typeface="Arial"/>
                <a:ea typeface="Arial"/>
                <a:cs typeface="Arial"/>
                <a:sym typeface="Arial"/>
              </a:defRPr>
            </a:lvl9pPr>
          </a:lstStyle>
          <a:p>
            <a:endParaRPr/>
          </a:p>
        </p:txBody>
      </p:sp>
      <p:sp>
        <p:nvSpPr>
          <p:cNvPr id="35" name="Google Shape;35;p5"/>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36" name="Google Shape;36;p5"/>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grpSp>
        <p:nvGrpSpPr>
          <p:cNvPr id="38" name="Google Shape;38;p6"/>
          <p:cNvGrpSpPr/>
          <p:nvPr/>
        </p:nvGrpSpPr>
        <p:grpSpPr>
          <a:xfrm>
            <a:off x="396500" y="170424"/>
            <a:ext cx="8360126" cy="4398447"/>
            <a:chOff x="1054783" y="1029605"/>
            <a:chExt cx="7587010" cy="3902100"/>
          </a:xfrm>
        </p:grpSpPr>
        <p:sp>
          <p:nvSpPr>
            <p:cNvPr id="39" name="Google Shape;39;p6"/>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41;p6"/>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42" name="Google Shape;42;p6"/>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396500" y="170424"/>
            <a:ext cx="8360126" cy="4398447"/>
            <a:chOff x="1054783" y="1029605"/>
            <a:chExt cx="7587010" cy="3902100"/>
          </a:xfrm>
        </p:grpSpPr>
        <p:sp>
          <p:nvSpPr>
            <p:cNvPr id="52" name="Google Shape;52;p8"/>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8"/>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55" name="Google Shape;55;p8"/>
          <p:cNvSpPr txBox="1">
            <a:spLocks noGrp="1"/>
          </p:cNvSpPr>
          <p:nvPr>
            <p:ph type="title"/>
          </p:nvPr>
        </p:nvSpPr>
        <p:spPr>
          <a:xfrm>
            <a:off x="2801700" y="1918054"/>
            <a:ext cx="5622300" cy="2473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grpSp>
        <p:nvGrpSpPr>
          <p:cNvPr id="57" name="Google Shape;57;p9"/>
          <p:cNvGrpSpPr/>
          <p:nvPr/>
        </p:nvGrpSpPr>
        <p:grpSpPr>
          <a:xfrm>
            <a:off x="396500" y="170424"/>
            <a:ext cx="8360126" cy="4398447"/>
            <a:chOff x="1054783" y="1029605"/>
            <a:chExt cx="7587010" cy="3902100"/>
          </a:xfrm>
        </p:grpSpPr>
        <p:sp>
          <p:nvSpPr>
            <p:cNvPr id="58" name="Google Shape;58;p9"/>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9"/>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1" name="Google Shape;61;p9"/>
          <p:cNvSpPr txBox="1">
            <a:spLocks noGrp="1"/>
          </p:cNvSpPr>
          <p:nvPr>
            <p:ph type="title"/>
          </p:nvPr>
        </p:nvSpPr>
        <p:spPr>
          <a:xfrm rot="515">
            <a:off x="2406900" y="1623064"/>
            <a:ext cx="6006600" cy="603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2" name="Google Shape;62;p9"/>
          <p:cNvSpPr txBox="1">
            <a:spLocks noGrp="1"/>
          </p:cNvSpPr>
          <p:nvPr>
            <p:ph type="subTitle" idx="1"/>
          </p:nvPr>
        </p:nvSpPr>
        <p:spPr>
          <a:xfrm>
            <a:off x="3658200" y="2303046"/>
            <a:ext cx="4755300" cy="1472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grpSp>
        <p:nvGrpSpPr>
          <p:cNvPr id="64" name="Google Shape;64;p10"/>
          <p:cNvGrpSpPr/>
          <p:nvPr/>
        </p:nvGrpSpPr>
        <p:grpSpPr>
          <a:xfrm>
            <a:off x="396500" y="170424"/>
            <a:ext cx="8360126" cy="4398447"/>
            <a:chOff x="1054783" y="1029605"/>
            <a:chExt cx="7587010" cy="3902100"/>
          </a:xfrm>
        </p:grpSpPr>
        <p:sp>
          <p:nvSpPr>
            <p:cNvPr id="65" name="Google Shape;65;p10"/>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0"/>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
        <p:nvSpPr>
          <p:cNvPr id="68" name="Google Shape;68;p10"/>
          <p:cNvSpPr txBox="1">
            <a:spLocks noGrp="1"/>
          </p:cNvSpPr>
          <p:nvPr>
            <p:ph type="title"/>
          </p:nvPr>
        </p:nvSpPr>
        <p:spPr>
          <a:xfrm>
            <a:off x="720000" y="2233875"/>
            <a:ext cx="7704000" cy="6153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300"/>
              <a:buNone/>
              <a:defRPr sz="3000"/>
            </a:lvl1pPr>
            <a:lvl2pPr lvl="1" algn="ctr" rtl="0">
              <a:spcBef>
                <a:spcPts val="0"/>
              </a:spcBef>
              <a:spcAft>
                <a:spcPts val="0"/>
              </a:spcAft>
              <a:buSzPts val="3300"/>
              <a:buNone/>
              <a:defRPr/>
            </a:lvl2pPr>
            <a:lvl3pPr lvl="2" algn="ctr" rtl="0">
              <a:spcBef>
                <a:spcPts val="0"/>
              </a:spcBef>
              <a:spcAft>
                <a:spcPts val="0"/>
              </a:spcAft>
              <a:buSzPts val="3300"/>
              <a:buNone/>
              <a:defRPr/>
            </a:lvl3pPr>
            <a:lvl4pPr lvl="3" algn="ctr" rtl="0">
              <a:spcBef>
                <a:spcPts val="0"/>
              </a:spcBef>
              <a:spcAft>
                <a:spcPts val="0"/>
              </a:spcAft>
              <a:buSzPts val="3300"/>
              <a:buNone/>
              <a:defRPr/>
            </a:lvl4pPr>
            <a:lvl5pPr lvl="4" algn="ctr" rtl="0">
              <a:spcBef>
                <a:spcPts val="0"/>
              </a:spcBef>
              <a:spcAft>
                <a:spcPts val="0"/>
              </a:spcAft>
              <a:buSzPts val="3300"/>
              <a:buNone/>
              <a:defRPr/>
            </a:lvl5pPr>
            <a:lvl6pPr lvl="5" algn="ctr" rtl="0">
              <a:spcBef>
                <a:spcPts val="0"/>
              </a:spcBef>
              <a:spcAft>
                <a:spcPts val="0"/>
              </a:spcAft>
              <a:buSzPts val="3300"/>
              <a:buNone/>
              <a:defRPr/>
            </a:lvl6pPr>
            <a:lvl7pPr lvl="6" algn="ctr" rtl="0">
              <a:spcBef>
                <a:spcPts val="0"/>
              </a:spcBef>
              <a:spcAft>
                <a:spcPts val="0"/>
              </a:spcAft>
              <a:buSzPts val="3300"/>
              <a:buNone/>
              <a:defRPr/>
            </a:lvl7pPr>
            <a:lvl8pPr lvl="7" algn="ctr" rtl="0">
              <a:spcBef>
                <a:spcPts val="0"/>
              </a:spcBef>
              <a:spcAft>
                <a:spcPts val="0"/>
              </a:spcAft>
              <a:buSzPts val="3300"/>
              <a:buNone/>
              <a:defRPr/>
            </a:lvl8pPr>
            <a:lvl9pPr lvl="8" algn="ctr" rtl="0">
              <a:spcBef>
                <a:spcPts val="0"/>
              </a:spcBef>
              <a:spcAft>
                <a:spcPts val="0"/>
              </a:spcAft>
              <a:buSzPts val="33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76"/>
        <p:cNvGrpSpPr/>
        <p:nvPr/>
      </p:nvGrpSpPr>
      <p:grpSpPr>
        <a:xfrm>
          <a:off x="0" y="0"/>
          <a:ext cx="0" cy="0"/>
          <a:chOff x="0" y="0"/>
          <a:chExt cx="0" cy="0"/>
        </a:xfrm>
      </p:grpSpPr>
      <p:grpSp>
        <p:nvGrpSpPr>
          <p:cNvPr id="77" name="Google Shape;77;p13"/>
          <p:cNvGrpSpPr/>
          <p:nvPr/>
        </p:nvGrpSpPr>
        <p:grpSpPr>
          <a:xfrm>
            <a:off x="396500" y="170424"/>
            <a:ext cx="8360126" cy="4398447"/>
            <a:chOff x="1054783" y="1029605"/>
            <a:chExt cx="7587010" cy="3902100"/>
          </a:xfrm>
        </p:grpSpPr>
        <p:sp>
          <p:nvSpPr>
            <p:cNvPr id="78" name="Google Shape;78;p13"/>
            <p:cNvSpPr/>
            <p:nvPr/>
          </p:nvSpPr>
          <p:spPr>
            <a:xfrm>
              <a:off x="1054793" y="1029605"/>
              <a:ext cx="7587000" cy="39021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3"/>
            <p:cNvSpPr/>
            <p:nvPr/>
          </p:nvSpPr>
          <p:spPr>
            <a:xfrm>
              <a:off x="1054783" y="1029605"/>
              <a:ext cx="7587000" cy="226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 name="Google Shape;80;p13"/>
          <p:cNvSpPr txBox="1">
            <a:spLocks noGrp="1"/>
          </p:cNvSpPr>
          <p:nvPr>
            <p:ph type="ctrTitle"/>
          </p:nvPr>
        </p:nvSpPr>
        <p:spPr>
          <a:xfrm>
            <a:off x="1114016" y="18797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1" name="Google Shape;81;p13"/>
          <p:cNvSpPr txBox="1">
            <a:spLocks noGrp="1"/>
          </p:cNvSpPr>
          <p:nvPr>
            <p:ph type="title" idx="2" hasCustomPrompt="1"/>
          </p:nvPr>
        </p:nvSpPr>
        <p:spPr>
          <a:xfrm>
            <a:off x="1113997" y="1269525"/>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2" name="Google Shape;82;p13"/>
          <p:cNvSpPr txBox="1">
            <a:spLocks noGrp="1"/>
          </p:cNvSpPr>
          <p:nvPr>
            <p:ph type="ctrTitle" idx="3"/>
          </p:nvPr>
        </p:nvSpPr>
        <p:spPr>
          <a:xfrm>
            <a:off x="1114008"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3" name="Google Shape;83;p13"/>
          <p:cNvSpPr txBox="1">
            <a:spLocks noGrp="1"/>
          </p:cNvSpPr>
          <p:nvPr>
            <p:ph type="title" idx="4" hasCustomPrompt="1"/>
          </p:nvPr>
        </p:nvSpPr>
        <p:spPr>
          <a:xfrm>
            <a:off x="1113997" y="2283824"/>
            <a:ext cx="1298700" cy="610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4" name="Google Shape;84;p13"/>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5" name="Google Shape;85;p13"/>
          <p:cNvSpPr txBox="1">
            <a:spLocks noGrp="1"/>
          </p:cNvSpPr>
          <p:nvPr>
            <p:ph type="title" idx="6" hasCustomPrompt="1"/>
          </p:nvPr>
        </p:nvSpPr>
        <p:spPr>
          <a:xfrm>
            <a:off x="1113998" y="3298125"/>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6" name="Google Shape;86;p13"/>
          <p:cNvSpPr txBox="1">
            <a:spLocks noGrp="1"/>
          </p:cNvSpPr>
          <p:nvPr>
            <p:ph type="title" idx="7" hasCustomPrompt="1"/>
          </p:nvPr>
        </p:nvSpPr>
        <p:spPr>
          <a:xfrm>
            <a:off x="4965997" y="1270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87" name="Google Shape;87;p13"/>
          <p:cNvSpPr txBox="1">
            <a:spLocks noGrp="1"/>
          </p:cNvSpPr>
          <p:nvPr>
            <p:ph type="ctrTitle" idx="8"/>
          </p:nvPr>
        </p:nvSpPr>
        <p:spPr>
          <a:xfrm>
            <a:off x="4966007" y="1879725"/>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88" name="Google Shape;88;p13"/>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sp>
        <p:nvSpPr>
          <p:cNvPr id="89" name="Google Shape;89;p13"/>
          <p:cNvSpPr txBox="1">
            <a:spLocks noGrp="1"/>
          </p:cNvSpPr>
          <p:nvPr>
            <p:ph type="ctrTitle" idx="13"/>
          </p:nvPr>
        </p:nvSpPr>
        <p:spPr>
          <a:xfrm>
            <a:off x="4966007" y="2892814"/>
            <a:ext cx="3065100" cy="40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0" name="Google Shape;90;p13"/>
          <p:cNvSpPr txBox="1">
            <a:spLocks noGrp="1"/>
          </p:cNvSpPr>
          <p:nvPr>
            <p:ph type="title" idx="14" hasCustomPrompt="1"/>
          </p:nvPr>
        </p:nvSpPr>
        <p:spPr>
          <a:xfrm>
            <a:off x="4965997" y="2283824"/>
            <a:ext cx="1298700" cy="6090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1" name="Google Shape;91;p13"/>
          <p:cNvSpPr txBox="1">
            <a:spLocks noGrp="1"/>
          </p:cNvSpPr>
          <p:nvPr>
            <p:ph type="title" idx="15" hasCustomPrompt="1"/>
          </p:nvPr>
        </p:nvSpPr>
        <p:spPr>
          <a:xfrm>
            <a:off x="4965997" y="3298125"/>
            <a:ext cx="1298700" cy="6090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600"/>
              <a:buNone/>
              <a:defRPr sz="3000"/>
            </a:lvl1pPr>
            <a:lvl2pPr lvl="1"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2pPr>
            <a:lvl3pPr lvl="2"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3pPr>
            <a:lvl4pPr lvl="3"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4pPr>
            <a:lvl5pPr lvl="4"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5pPr>
            <a:lvl6pPr lvl="5"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6pPr>
            <a:lvl7pPr lvl="6"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7pPr>
            <a:lvl8pPr lvl="7"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8pPr>
            <a:lvl9pPr lvl="8" algn="r" rtl="0">
              <a:spcBef>
                <a:spcPts val="0"/>
              </a:spcBef>
              <a:spcAft>
                <a:spcPts val="0"/>
              </a:spcAft>
              <a:buSzPts val="3600"/>
              <a:buFont typeface="Fira Sans Extra Condensed"/>
              <a:buNone/>
              <a:defRPr sz="3600" b="0">
                <a:latin typeface="Fira Sans Extra Condensed"/>
                <a:ea typeface="Fira Sans Extra Condensed"/>
                <a:cs typeface="Fira Sans Extra Condensed"/>
                <a:sym typeface="Fira Sans Extra Condensed"/>
              </a:defRPr>
            </a:lvl9pPr>
          </a:lstStyle>
          <a:p>
            <a:r>
              <a:t>xx%</a:t>
            </a:r>
          </a:p>
        </p:txBody>
      </p:sp>
      <p:sp>
        <p:nvSpPr>
          <p:cNvPr id="92" name="Google Shape;92;p13"/>
          <p:cNvSpPr txBox="1">
            <a:spLocks noGrp="1"/>
          </p:cNvSpPr>
          <p:nvPr>
            <p:ph type="ctrTitle" idx="16"/>
          </p:nvPr>
        </p:nvSpPr>
        <p:spPr>
          <a:xfrm>
            <a:off x="4966007" y="3908750"/>
            <a:ext cx="3065100" cy="4041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2"/>
              </a:buClr>
              <a:buSzPts val="2000"/>
              <a:buNone/>
              <a:defRPr sz="2200"/>
            </a:lvl1pPr>
            <a:lvl2pPr lvl="1"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2pPr>
            <a:lvl3pPr lvl="2"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3pPr>
            <a:lvl4pPr lvl="3"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4pPr>
            <a:lvl5pPr lvl="4"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5pPr>
            <a:lvl6pPr lvl="5"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6pPr>
            <a:lvl7pPr lvl="6"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7pPr>
            <a:lvl8pPr lvl="7"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8pPr>
            <a:lvl9pPr lvl="8" rtl="0">
              <a:spcBef>
                <a:spcPts val="0"/>
              </a:spcBef>
              <a:spcAft>
                <a:spcPts val="0"/>
              </a:spcAft>
              <a:buClr>
                <a:schemeClr val="lt2"/>
              </a:buClr>
              <a:buSzPts val="2000"/>
              <a:buFont typeface="Denk One"/>
              <a:buNone/>
              <a:defRPr sz="2000">
                <a:solidFill>
                  <a:schemeClr val="lt2"/>
                </a:solidFill>
                <a:latin typeface="Denk One"/>
                <a:ea typeface="Denk One"/>
                <a:cs typeface="Denk One"/>
                <a:sym typeface="Denk One"/>
              </a:defRPr>
            </a:lvl9pPr>
          </a:lstStyle>
          <a:p>
            <a:endParaRPr/>
          </a:p>
        </p:txBody>
      </p:sp>
      <p:sp>
        <p:nvSpPr>
          <p:cNvPr id="93" name="Google Shape;93;p13"/>
          <p:cNvSpPr txBox="1"/>
          <p:nvPr/>
        </p:nvSpPr>
        <p:spPr>
          <a:xfrm>
            <a:off x="344300" y="4753684"/>
            <a:ext cx="8478600" cy="18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Source Code Pro"/>
                <a:ea typeface="Source Code Pro"/>
                <a:cs typeface="Source Code Pro"/>
                <a:sym typeface="Source Code Pro"/>
              </a:rPr>
              <a:t>1 0 1 1   0 1 1   0 1   1 0 1 1 0 0 1   1 0   1 1 0 1 1   0 1 1   0 1   1 1 0 1 1 0   1 1 0 1 1 1   1 1 0 1 </a:t>
            </a:r>
            <a:endParaRPr sz="1000">
              <a:solidFill>
                <a:schemeClr val="dk1"/>
              </a:solidFill>
              <a:latin typeface="Source Code Pro"/>
              <a:ea typeface="Source Code Pro"/>
              <a:cs typeface="Source Code Pro"/>
              <a:sym typeface="Source Code Pr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300"/>
              <a:buFont typeface="Quantico"/>
              <a:buNone/>
              <a:defRPr sz="3300">
                <a:solidFill>
                  <a:schemeClr val="dk1"/>
                </a:solidFill>
                <a:latin typeface="Quantico"/>
                <a:ea typeface="Quantico"/>
                <a:cs typeface="Quantico"/>
                <a:sym typeface="Quantico"/>
              </a:defRPr>
            </a:lvl1pPr>
            <a:lvl2pPr lvl="1">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2pPr>
            <a:lvl3pPr lvl="2">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3pPr>
            <a:lvl4pPr lvl="3">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4pPr>
            <a:lvl5pPr lvl="4">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5pPr>
            <a:lvl6pPr lvl="5">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6pPr>
            <a:lvl7pPr lvl="6">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7pPr>
            <a:lvl8pPr lvl="7">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8pPr>
            <a:lvl9pPr lvl="8">
              <a:spcBef>
                <a:spcPts val="0"/>
              </a:spcBef>
              <a:spcAft>
                <a:spcPts val="0"/>
              </a:spcAft>
              <a:buClr>
                <a:schemeClr val="dk1"/>
              </a:buClr>
              <a:buSzPts val="3300"/>
              <a:buFont typeface="Quantico"/>
              <a:buNone/>
              <a:defRPr sz="3300" b="1">
                <a:solidFill>
                  <a:schemeClr val="dk1"/>
                </a:solidFill>
                <a:latin typeface="Quantico"/>
                <a:ea typeface="Quantico"/>
                <a:cs typeface="Quantico"/>
                <a:sym typeface="Quantico"/>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1pPr>
            <a:lvl2pPr marL="914400" lvl="1"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2pPr>
            <a:lvl3pPr marL="1371600" lvl="2"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3pPr>
            <a:lvl4pPr marL="1828800" lvl="3"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4pPr>
            <a:lvl5pPr marL="2286000" lvl="4"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5pPr>
            <a:lvl6pPr marL="2743200" lvl="5"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6pPr>
            <a:lvl7pPr marL="3200400" lvl="6"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7pPr>
            <a:lvl8pPr marL="3657600" lvl="7"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8pPr>
            <a:lvl9pPr marL="4114800" lvl="8" indent="-304800">
              <a:lnSpc>
                <a:spcPct val="100000"/>
              </a:lnSpc>
              <a:spcBef>
                <a:spcPts val="0"/>
              </a:spcBef>
              <a:spcAft>
                <a:spcPts val="0"/>
              </a:spcAft>
              <a:buClr>
                <a:schemeClr val="dk1"/>
              </a:buClr>
              <a:buSzPts val="1200"/>
              <a:buFont typeface="Source Code Pro"/>
              <a:buChar char="■"/>
              <a:defRPr sz="1200">
                <a:solidFill>
                  <a:schemeClr val="dk1"/>
                </a:solidFill>
                <a:latin typeface="Source Code Pro"/>
                <a:ea typeface="Source Code Pro"/>
                <a:cs typeface="Source Code Pro"/>
                <a:sym typeface="Source Code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59" r:id="rId9"/>
    <p:sldLayoutId id="2147483661" r:id="rId10"/>
    <p:sldLayoutId id="2147483667" r:id="rId11"/>
    <p:sldLayoutId id="2147483668" r:id="rId12"/>
    <p:sldLayoutId id="214748366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links.alphadev.biz.id/ramadan"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grpSp>
        <p:nvGrpSpPr>
          <p:cNvPr id="208" name="Google Shape;208;p27"/>
          <p:cNvGrpSpPr/>
          <p:nvPr/>
        </p:nvGrpSpPr>
        <p:grpSpPr>
          <a:xfrm>
            <a:off x="776500" y="739575"/>
            <a:ext cx="6578100" cy="3438300"/>
            <a:chOff x="772525" y="726625"/>
            <a:chExt cx="6578100" cy="3438300"/>
          </a:xfrm>
        </p:grpSpPr>
        <p:sp>
          <p:nvSpPr>
            <p:cNvPr id="209" name="Google Shape;209;p27"/>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7"/>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27"/>
          <p:cNvGrpSpPr/>
          <p:nvPr/>
        </p:nvGrpSpPr>
        <p:grpSpPr>
          <a:xfrm>
            <a:off x="4924175" y="3441525"/>
            <a:ext cx="3447300" cy="962400"/>
            <a:chOff x="4924175" y="3441525"/>
            <a:chExt cx="3447300" cy="962400"/>
          </a:xfrm>
        </p:grpSpPr>
        <p:sp>
          <p:nvSpPr>
            <p:cNvPr id="212" name="Google Shape;212;p27"/>
            <p:cNvSpPr/>
            <p:nvPr/>
          </p:nvSpPr>
          <p:spPr>
            <a:xfrm>
              <a:off x="4924175" y="3441525"/>
              <a:ext cx="3447300" cy="962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7"/>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27"/>
          <p:cNvGrpSpPr/>
          <p:nvPr/>
        </p:nvGrpSpPr>
        <p:grpSpPr>
          <a:xfrm>
            <a:off x="6849418" y="1309976"/>
            <a:ext cx="1864833" cy="1637043"/>
            <a:chOff x="1054812" y="1029590"/>
            <a:chExt cx="3436214" cy="3912627"/>
          </a:xfrm>
        </p:grpSpPr>
        <p:sp>
          <p:nvSpPr>
            <p:cNvPr id="215" name="Google Shape;215;p27"/>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7"/>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 name="Google Shape;217;p27"/>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accent2"/>
                </a:solidFill>
                <a:latin typeface="Quantico"/>
                <a:ea typeface="Quantico"/>
                <a:cs typeface="Quantico"/>
                <a:sym typeface="Quantico"/>
              </a:rPr>
              <a:t>&lt;/</a:t>
            </a:r>
            <a:endParaRPr sz="3600">
              <a:solidFill>
                <a:schemeClr val="accent2"/>
              </a:solidFill>
            </a:endParaRPr>
          </a:p>
        </p:txBody>
      </p:sp>
      <p:sp>
        <p:nvSpPr>
          <p:cNvPr id="218" name="Google Shape;218;p27"/>
          <p:cNvSpPr txBox="1"/>
          <p:nvPr/>
        </p:nvSpPr>
        <p:spPr>
          <a:xfrm>
            <a:off x="5947500" y="250987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endParaRPr>
          </a:p>
        </p:txBody>
      </p:sp>
      <p:sp>
        <p:nvSpPr>
          <p:cNvPr id="219" name="Google Shape;219;p27"/>
          <p:cNvSpPr txBox="1"/>
          <p:nvPr/>
        </p:nvSpPr>
        <p:spPr>
          <a:xfrm>
            <a:off x="7198457" y="187360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
        <p:nvSpPr>
          <p:cNvPr id="220" name="Google Shape;220;p27"/>
          <p:cNvSpPr txBox="1">
            <a:spLocks noGrp="1"/>
          </p:cNvSpPr>
          <p:nvPr>
            <p:ph type="ctrTitle"/>
          </p:nvPr>
        </p:nvSpPr>
        <p:spPr>
          <a:xfrm>
            <a:off x="1789400" y="1309975"/>
            <a:ext cx="4148400" cy="167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tx1"/>
                </a:solidFill>
              </a:rPr>
              <a:t>Dasar Dasar Web Programming</a:t>
            </a:r>
            <a:endParaRPr>
              <a:solidFill>
                <a:schemeClr val="tx1"/>
              </a:solidFill>
            </a:endParaRPr>
          </a:p>
        </p:txBody>
      </p:sp>
      <p:sp>
        <p:nvSpPr>
          <p:cNvPr id="221" name="Google Shape;221;p27"/>
          <p:cNvSpPr txBox="1">
            <a:spLocks noGrp="1"/>
          </p:cNvSpPr>
          <p:nvPr>
            <p:ph type="subTitle" idx="1"/>
          </p:nvPr>
        </p:nvSpPr>
        <p:spPr>
          <a:xfrm>
            <a:off x="5169200" y="3772200"/>
            <a:ext cx="3043800" cy="52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Write by Muhamad Firly Ramadan</a:t>
            </a:r>
            <a:endParaRPr/>
          </a:p>
        </p:txBody>
      </p:sp>
      <p:sp>
        <p:nvSpPr>
          <p:cNvPr id="222" name="Google Shape;222;p27"/>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23" name="Google Shape;223;p27"/>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accent1">
                    <a:lumMod val="75000"/>
                  </a:schemeClr>
                </a:solidFill>
              </a:rPr>
              <a:t> </a:t>
            </a:r>
            <a:r>
              <a:rPr lang="en">
                <a:solidFill>
                  <a:schemeClr val="tx1"/>
                </a:solidFill>
              </a:rPr>
              <a:t>Markup</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187450"/>
            <a:ext cx="7407987" cy="1754326"/>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HTML menggunakan tag yang digunakan untuk menandai elemen elemen di dalam sebuah halaman website. Contohnya Ketika kita ingin menandai sebuah teks sebagai judul pada suatu halaman, kita bisa menggunakan heading tag untuk menginstruksikan html bahwasannya teks tersebut merupakan judul.</a:t>
            </a:r>
            <a:endParaRPr lang="en-ID"/>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679ACCA3-5487-9143-DDEB-577067BF4FA1}"/>
              </a:ext>
            </a:extLst>
          </p:cNvPr>
          <p:cNvPicPr>
            <a:picLocks noChangeAspect="1"/>
          </p:cNvPicPr>
          <p:nvPr/>
        </p:nvPicPr>
        <p:blipFill>
          <a:blip r:embed="rId3"/>
          <a:srcRect/>
          <a:stretch/>
        </p:blipFill>
        <p:spPr>
          <a:xfrm>
            <a:off x="1123950" y="3168285"/>
            <a:ext cx="3244850" cy="1018860"/>
          </a:xfrm>
          <a:prstGeom prst="rect">
            <a:avLst/>
          </a:prstGeom>
        </p:spPr>
      </p:pic>
    </p:spTree>
    <p:extLst>
      <p:ext uri="{BB962C8B-B14F-4D97-AF65-F5344CB8AC3E}">
        <p14:creationId xmlns:p14="http://schemas.microsoft.com/office/powerpoint/2010/main" val="212297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accent1">
                    <a:lumMod val="75000"/>
                  </a:schemeClr>
                </a:solidFill>
              </a:rPr>
              <a:t> </a:t>
            </a:r>
            <a:r>
              <a:rPr lang="en">
                <a:solidFill>
                  <a:schemeClr val="tx1"/>
                </a:solidFill>
              </a:rPr>
              <a:t>Attributes</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3981449" cy="2031325"/>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Elemen pada HTML juga memiliki attribut yang digunakan untuk memberikan informasi tambahan tentang elemen tersebut. Attribut di tempatkan di dalam sebuah tag pada HTML.</a:t>
            </a:r>
            <a:endParaRPr lang="en-ID"/>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ED959ACB-7A9C-7E01-8029-C48B309B55A5}"/>
              </a:ext>
            </a:extLst>
          </p:cNvPr>
          <p:cNvPicPr>
            <a:picLocks noChangeAspect="1"/>
          </p:cNvPicPr>
          <p:nvPr/>
        </p:nvPicPr>
        <p:blipFill>
          <a:blip r:embed="rId3"/>
          <a:srcRect/>
          <a:stretch/>
        </p:blipFill>
        <p:spPr>
          <a:xfrm>
            <a:off x="5403164" y="1430177"/>
            <a:ext cx="3020824" cy="1607095"/>
          </a:xfrm>
          <a:prstGeom prst="rect">
            <a:avLst/>
          </a:prstGeom>
        </p:spPr>
      </p:pic>
    </p:spTree>
    <p:extLst>
      <p:ext uri="{BB962C8B-B14F-4D97-AF65-F5344CB8AC3E}">
        <p14:creationId xmlns:p14="http://schemas.microsoft.com/office/powerpoint/2010/main" val="723494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80" name="Google Shape;480;p42"/>
          <p:cNvSpPr/>
          <p:nvPr/>
        </p:nvSpPr>
        <p:spPr>
          <a:xfrm>
            <a:off x="5124041" y="3298102"/>
            <a:ext cx="1777035" cy="331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chemeClr val="dk1"/>
                </a:solidFill>
                <a:latin typeface="Quantico"/>
                <a:ea typeface="Quantico"/>
                <a:cs typeface="Quantico"/>
                <a:sym typeface="Quantico"/>
              </a:rPr>
              <a:t>Berisi informasi (Metadata) tentang sebuah halaman web</a:t>
            </a:r>
            <a:endParaRPr sz="1300">
              <a:solidFill>
                <a:schemeClr val="dk1"/>
              </a:solidFill>
              <a:latin typeface="Quantico"/>
              <a:ea typeface="Quantico"/>
              <a:cs typeface="Quantico"/>
              <a:sym typeface="Quantico"/>
            </a:endParaRPr>
          </a:p>
        </p:txBody>
      </p:sp>
      <p:sp>
        <p:nvSpPr>
          <p:cNvPr id="486" name="Google Shape;486;p42"/>
          <p:cNvSpPr/>
          <p:nvPr/>
        </p:nvSpPr>
        <p:spPr>
          <a:xfrm>
            <a:off x="1580900" y="2227012"/>
            <a:ext cx="2336400" cy="4389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Quantico"/>
                <a:ea typeface="Quantico"/>
                <a:cs typeface="Quantico"/>
                <a:sym typeface="Quantico"/>
              </a:rPr>
              <a:t>Body Tag</a:t>
            </a:r>
            <a:endParaRPr>
              <a:solidFill>
                <a:schemeClr val="dk1"/>
              </a:solidFill>
              <a:latin typeface="Quantico"/>
              <a:ea typeface="Quantico"/>
              <a:cs typeface="Quantico"/>
              <a:sym typeface="Quantico"/>
            </a:endParaRPr>
          </a:p>
        </p:txBody>
      </p:sp>
      <p:sp>
        <p:nvSpPr>
          <p:cNvPr id="487" name="Google Shape;487;p42"/>
          <p:cNvSpPr/>
          <p:nvPr/>
        </p:nvSpPr>
        <p:spPr>
          <a:xfrm>
            <a:off x="3722288" y="1552500"/>
            <a:ext cx="1216799" cy="3270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latin typeface="Quantico"/>
                <a:ea typeface="Quantico"/>
                <a:cs typeface="Quantico"/>
                <a:sym typeface="Quantico"/>
              </a:rPr>
              <a:t>HTML Tag</a:t>
            </a:r>
            <a:endParaRPr sz="1600">
              <a:solidFill>
                <a:schemeClr val="dk1"/>
              </a:solidFill>
              <a:latin typeface="Quantico"/>
              <a:ea typeface="Quantico"/>
              <a:cs typeface="Quantico"/>
              <a:sym typeface="Quantico"/>
            </a:endParaRPr>
          </a:p>
        </p:txBody>
      </p:sp>
      <p:sp>
        <p:nvSpPr>
          <p:cNvPr id="488" name="Google Shape;488;p4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accent1"/>
                </a:solidFill>
              </a:rPr>
              <a:t> </a:t>
            </a:r>
            <a:r>
              <a:rPr lang="en">
                <a:solidFill>
                  <a:schemeClr val="tx1"/>
                </a:solidFill>
              </a:rPr>
              <a:t>Hirarki</a:t>
            </a:r>
            <a:endParaRPr>
              <a:solidFill>
                <a:schemeClr val="tx1"/>
              </a:solidFill>
            </a:endParaRPr>
          </a:p>
        </p:txBody>
      </p:sp>
      <p:sp>
        <p:nvSpPr>
          <p:cNvPr id="489" name="Google Shape;489;p42"/>
          <p:cNvSpPr/>
          <p:nvPr/>
        </p:nvSpPr>
        <p:spPr>
          <a:xfrm>
            <a:off x="4749138" y="2224524"/>
            <a:ext cx="2336400" cy="4389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Quantico"/>
                <a:ea typeface="Quantico"/>
                <a:cs typeface="Quantico"/>
                <a:sym typeface="Quantico"/>
              </a:rPr>
              <a:t>Head Tag</a:t>
            </a:r>
            <a:endParaRPr>
              <a:solidFill>
                <a:schemeClr val="dk1"/>
              </a:solidFill>
              <a:latin typeface="Quantico"/>
              <a:ea typeface="Quantico"/>
              <a:cs typeface="Quantico"/>
              <a:sym typeface="Quantico"/>
            </a:endParaRPr>
          </a:p>
        </p:txBody>
      </p:sp>
      <p:cxnSp>
        <p:nvCxnSpPr>
          <p:cNvPr id="490" name="Google Shape;490;p42"/>
          <p:cNvCxnSpPr>
            <a:cxnSpLocks/>
            <a:endCxn id="489" idx="0"/>
          </p:cNvCxnSpPr>
          <p:nvPr/>
        </p:nvCxnSpPr>
        <p:spPr>
          <a:xfrm rot="-5400000" flipH="1">
            <a:off x="4960541" y="1267798"/>
            <a:ext cx="327000" cy="1586400"/>
          </a:xfrm>
          <a:prstGeom prst="bentConnector3">
            <a:avLst>
              <a:gd name="adj1" fmla="val 50004"/>
            </a:avLst>
          </a:prstGeom>
          <a:noFill/>
          <a:ln w="9525" cap="flat" cmpd="sng">
            <a:solidFill>
              <a:schemeClr val="dk1"/>
            </a:solidFill>
            <a:prstDash val="solid"/>
            <a:miter lim="8000"/>
            <a:headEnd type="none" w="sm" len="sm"/>
            <a:tailEnd type="none" w="sm" len="sm"/>
          </a:ln>
        </p:spPr>
      </p:cxnSp>
      <p:cxnSp>
        <p:nvCxnSpPr>
          <p:cNvPr id="491" name="Google Shape;491;p42"/>
          <p:cNvCxnSpPr>
            <a:cxnSpLocks/>
            <a:stCxn id="486" idx="0"/>
          </p:cNvCxnSpPr>
          <p:nvPr/>
        </p:nvCxnSpPr>
        <p:spPr>
          <a:xfrm rot="-5400000">
            <a:off x="3375200" y="1271512"/>
            <a:ext cx="329400" cy="1581600"/>
          </a:xfrm>
          <a:prstGeom prst="bentConnector3">
            <a:avLst>
              <a:gd name="adj1" fmla="val 50017"/>
            </a:avLst>
          </a:prstGeom>
          <a:noFill/>
          <a:ln w="9525" cap="flat" cmpd="sng">
            <a:solidFill>
              <a:schemeClr val="dk1"/>
            </a:solidFill>
            <a:prstDash val="solid"/>
            <a:miter lim="8000"/>
            <a:headEnd type="none" w="sm" len="sm"/>
            <a:tailEnd type="none" w="sm" len="sm"/>
          </a:ln>
        </p:spPr>
      </p:cxnSp>
      <p:cxnSp>
        <p:nvCxnSpPr>
          <p:cNvPr id="493" name="Google Shape;493;p42"/>
          <p:cNvCxnSpPr>
            <a:cxnSpLocks/>
          </p:cNvCxnSpPr>
          <p:nvPr/>
        </p:nvCxnSpPr>
        <p:spPr>
          <a:xfrm rot="5400000" flipH="1" flipV="1">
            <a:off x="2557428" y="2855093"/>
            <a:ext cx="383342" cy="3"/>
          </a:xfrm>
          <a:prstGeom prst="bentConnector3">
            <a:avLst>
              <a:gd name="adj1" fmla="val 53313"/>
            </a:avLst>
          </a:prstGeom>
          <a:noFill/>
          <a:ln w="9525" cap="flat" cmpd="sng">
            <a:solidFill>
              <a:schemeClr val="dk1"/>
            </a:solidFill>
            <a:prstDash val="solid"/>
            <a:miter lim="8000"/>
            <a:headEnd type="none" w="sm" len="sm"/>
            <a:tailEnd type="none" w="sm" len="sm"/>
          </a:ln>
        </p:spPr>
      </p:cxnSp>
      <p:sp>
        <p:nvSpPr>
          <p:cNvPr id="501" name="Google Shape;501;p42"/>
          <p:cNvSpPr txBox="1"/>
          <p:nvPr/>
        </p:nvSpPr>
        <p:spPr>
          <a:xfrm>
            <a:off x="7207200" y="956025"/>
            <a:ext cx="1216800" cy="6420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/&gt;</a:t>
            </a:r>
            <a:r>
              <a:rPr lang="en" sz="3600">
                <a:solidFill>
                  <a:schemeClr val="dk1"/>
                </a:solidFill>
              </a:rPr>
              <a:t> **</a:t>
            </a:r>
            <a:endParaRPr sz="3600">
              <a:solidFill>
                <a:schemeClr val="accent1"/>
              </a:solidFill>
            </a:endParaRPr>
          </a:p>
        </p:txBody>
      </p:sp>
      <p:sp>
        <p:nvSpPr>
          <p:cNvPr id="8" name="TextBox 7">
            <a:extLst>
              <a:ext uri="{FF2B5EF4-FFF2-40B4-BE49-F238E27FC236}">
                <a16:creationId xmlns:a16="http://schemas.microsoft.com/office/drawing/2014/main" id="{21D1DD30-5073-53F1-74C0-625EB435126B}"/>
              </a:ext>
            </a:extLst>
          </p:cNvPr>
          <p:cNvSpPr txBox="1"/>
          <p:nvPr/>
        </p:nvSpPr>
        <p:spPr>
          <a:xfrm>
            <a:off x="1641175" y="3152249"/>
            <a:ext cx="2215843" cy="954107"/>
          </a:xfrm>
          <a:prstGeom prst="rect">
            <a:avLst/>
          </a:prstGeom>
          <a:noFill/>
        </p:spPr>
        <p:txBody>
          <a:bodyPr wrap="square" rtlCol="0">
            <a:spAutoFit/>
          </a:bodyPr>
          <a:lstStyle/>
          <a:p>
            <a:pPr algn="ctr"/>
            <a:r>
              <a:rPr lang="en-US" sz="1400">
                <a:solidFill>
                  <a:schemeClr val="dk1"/>
                </a:solidFill>
                <a:latin typeface="Quantico"/>
                <a:ea typeface="Quantico"/>
                <a:cs typeface="Quantico"/>
                <a:sym typeface="Quantico"/>
              </a:rPr>
              <a:t>Berisi konten dari sebuah halaman website</a:t>
            </a:r>
          </a:p>
          <a:p>
            <a:pPr algn="ctr"/>
            <a:endParaRPr lang="en-ID"/>
          </a:p>
        </p:txBody>
      </p:sp>
      <p:cxnSp>
        <p:nvCxnSpPr>
          <p:cNvPr id="20" name="Google Shape;493;p42">
            <a:extLst>
              <a:ext uri="{FF2B5EF4-FFF2-40B4-BE49-F238E27FC236}">
                <a16:creationId xmlns:a16="http://schemas.microsoft.com/office/drawing/2014/main" id="{1788F96A-034B-EC5F-417F-63C45BC3B2E6}"/>
              </a:ext>
            </a:extLst>
          </p:cNvPr>
          <p:cNvCxnSpPr>
            <a:cxnSpLocks/>
          </p:cNvCxnSpPr>
          <p:nvPr/>
        </p:nvCxnSpPr>
        <p:spPr>
          <a:xfrm rot="5400000" flipH="1" flipV="1">
            <a:off x="5725569" y="2820501"/>
            <a:ext cx="383342" cy="3"/>
          </a:xfrm>
          <a:prstGeom prst="bentConnector3">
            <a:avLst>
              <a:gd name="adj1" fmla="val 53313"/>
            </a:avLst>
          </a:prstGeom>
          <a:noFill/>
          <a:ln w="9525"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2176940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9157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8405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Tags in HTML</a:t>
            </a:r>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a:solidFill>
                  <a:schemeClr val="accent2"/>
                </a:solidFill>
                <a:latin typeface="Quantico"/>
                <a:ea typeface="Quantico"/>
                <a:cs typeface="Quantico"/>
                <a:sym typeface="Quantico"/>
              </a:rPr>
              <a:t>&lt;/&gt;</a:t>
            </a:r>
            <a:endParaRPr sz="3600">
              <a:solidFill>
                <a:schemeClr val="accen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Tree>
    <p:extLst>
      <p:ext uri="{BB962C8B-B14F-4D97-AF65-F5344CB8AC3E}">
        <p14:creationId xmlns:p14="http://schemas.microsoft.com/office/powerpoint/2010/main" val="2723280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Heading Tag</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646331"/>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Heading tag biasanya digunakan untuk membuat judul pada halaman website.</a:t>
            </a:r>
            <a:endParaRPr lang="en-ID">
              <a:effectLst/>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373DAED3-B4F2-44D8-F129-A053FC6BCF41}"/>
              </a:ext>
            </a:extLst>
          </p:cNvPr>
          <p:cNvPicPr>
            <a:picLocks noChangeAspect="1"/>
          </p:cNvPicPr>
          <p:nvPr/>
        </p:nvPicPr>
        <p:blipFill>
          <a:blip r:embed="rId3"/>
          <a:stretch>
            <a:fillRect/>
          </a:stretch>
        </p:blipFill>
        <p:spPr>
          <a:xfrm>
            <a:off x="1112467" y="2571750"/>
            <a:ext cx="2938833" cy="1748261"/>
          </a:xfrm>
          <a:prstGeom prst="rect">
            <a:avLst/>
          </a:prstGeom>
        </p:spPr>
      </p:pic>
      <p:sp>
        <p:nvSpPr>
          <p:cNvPr id="4" name="TextBox 3">
            <a:extLst>
              <a:ext uri="{FF2B5EF4-FFF2-40B4-BE49-F238E27FC236}">
                <a16:creationId xmlns:a16="http://schemas.microsoft.com/office/drawing/2014/main" id="{A2EB8DEE-A87B-0678-93FB-C68A9725D6B0}"/>
              </a:ext>
            </a:extLst>
          </p:cNvPr>
          <p:cNvSpPr txBox="1"/>
          <p:nvPr/>
        </p:nvSpPr>
        <p:spPr>
          <a:xfrm>
            <a:off x="1016001" y="2218003"/>
            <a:ext cx="721672"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Kode:</a:t>
            </a:r>
            <a:endParaRPr lang="en-ID">
              <a:solidFill>
                <a:schemeClr val="tx1"/>
              </a:solidFill>
              <a:latin typeface="Source Code Pro" panose="020B0509030403020204" pitchFamily="49" charset="0"/>
              <a:ea typeface="Source Code Pro" panose="020B0509030403020204" pitchFamily="49" charset="0"/>
            </a:endParaRPr>
          </a:p>
        </p:txBody>
      </p:sp>
      <p:pic>
        <p:nvPicPr>
          <p:cNvPr id="5" name="Picture 4">
            <a:extLst>
              <a:ext uri="{FF2B5EF4-FFF2-40B4-BE49-F238E27FC236}">
                <a16:creationId xmlns:a16="http://schemas.microsoft.com/office/drawing/2014/main" id="{46D8DFE5-0D9F-6B16-790A-2671785982E4}"/>
              </a:ext>
            </a:extLst>
          </p:cNvPr>
          <p:cNvPicPr>
            <a:picLocks noChangeAspect="1"/>
          </p:cNvPicPr>
          <p:nvPr/>
        </p:nvPicPr>
        <p:blipFill>
          <a:blip r:embed="rId4"/>
          <a:srcRect/>
          <a:stretch/>
        </p:blipFill>
        <p:spPr>
          <a:xfrm>
            <a:off x="4215089" y="2571750"/>
            <a:ext cx="2566254" cy="1748261"/>
          </a:xfrm>
          <a:prstGeom prst="rect">
            <a:avLst/>
          </a:prstGeom>
        </p:spPr>
      </p:pic>
      <p:sp>
        <p:nvSpPr>
          <p:cNvPr id="6" name="TextBox 5">
            <a:extLst>
              <a:ext uri="{FF2B5EF4-FFF2-40B4-BE49-F238E27FC236}">
                <a16:creationId xmlns:a16="http://schemas.microsoft.com/office/drawing/2014/main" id="{552C15DE-0D27-C226-F8DF-253D76587609}"/>
              </a:ext>
            </a:extLst>
          </p:cNvPr>
          <p:cNvSpPr txBox="1"/>
          <p:nvPr/>
        </p:nvSpPr>
        <p:spPr>
          <a:xfrm>
            <a:off x="4097434" y="2218003"/>
            <a:ext cx="829073"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Hasil:</a:t>
            </a:r>
            <a:endParaRPr lang="en-ID">
              <a:solidFill>
                <a:schemeClr val="tx1"/>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3537374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Paragraph Tag</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646331"/>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Paragraph tag biasanya digunakan untuk membuat konten dalam bentuk paragrapf di dalam halaman web.</a:t>
            </a:r>
            <a:endParaRPr lang="en-ID">
              <a:effectLst/>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373DAED3-B4F2-44D8-F129-A053FC6BCF41}"/>
              </a:ext>
            </a:extLst>
          </p:cNvPr>
          <p:cNvPicPr>
            <a:picLocks noChangeAspect="1"/>
          </p:cNvPicPr>
          <p:nvPr/>
        </p:nvPicPr>
        <p:blipFill>
          <a:blip r:embed="rId3"/>
          <a:srcRect/>
          <a:stretch/>
        </p:blipFill>
        <p:spPr>
          <a:xfrm>
            <a:off x="1106117" y="2571750"/>
            <a:ext cx="3837185" cy="1358596"/>
          </a:xfrm>
          <a:prstGeom prst="rect">
            <a:avLst/>
          </a:prstGeom>
        </p:spPr>
      </p:pic>
      <p:sp>
        <p:nvSpPr>
          <p:cNvPr id="4" name="TextBox 3">
            <a:extLst>
              <a:ext uri="{FF2B5EF4-FFF2-40B4-BE49-F238E27FC236}">
                <a16:creationId xmlns:a16="http://schemas.microsoft.com/office/drawing/2014/main" id="{A2EB8DEE-A87B-0678-93FB-C68A9725D6B0}"/>
              </a:ext>
            </a:extLst>
          </p:cNvPr>
          <p:cNvSpPr txBox="1"/>
          <p:nvPr/>
        </p:nvSpPr>
        <p:spPr>
          <a:xfrm>
            <a:off x="1016001" y="2218003"/>
            <a:ext cx="721672"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Kode:</a:t>
            </a:r>
            <a:endParaRPr lang="en-ID">
              <a:solidFill>
                <a:schemeClr val="tx1"/>
              </a:solidFill>
              <a:latin typeface="Source Code Pro" panose="020B0509030403020204" pitchFamily="49" charset="0"/>
              <a:ea typeface="Source Code Pro" panose="020B0509030403020204" pitchFamily="49" charset="0"/>
            </a:endParaRPr>
          </a:p>
        </p:txBody>
      </p:sp>
      <p:pic>
        <p:nvPicPr>
          <p:cNvPr id="5" name="Picture 4">
            <a:extLst>
              <a:ext uri="{FF2B5EF4-FFF2-40B4-BE49-F238E27FC236}">
                <a16:creationId xmlns:a16="http://schemas.microsoft.com/office/drawing/2014/main" id="{46D8DFE5-0D9F-6B16-790A-2671785982E4}"/>
              </a:ext>
            </a:extLst>
          </p:cNvPr>
          <p:cNvPicPr>
            <a:picLocks noChangeAspect="1"/>
          </p:cNvPicPr>
          <p:nvPr/>
        </p:nvPicPr>
        <p:blipFill>
          <a:blip r:embed="rId4"/>
          <a:srcRect/>
          <a:stretch/>
        </p:blipFill>
        <p:spPr>
          <a:xfrm>
            <a:off x="5118107" y="2571750"/>
            <a:ext cx="2566254" cy="668396"/>
          </a:xfrm>
          <a:prstGeom prst="rect">
            <a:avLst/>
          </a:prstGeom>
        </p:spPr>
      </p:pic>
      <p:sp>
        <p:nvSpPr>
          <p:cNvPr id="6" name="TextBox 5">
            <a:extLst>
              <a:ext uri="{FF2B5EF4-FFF2-40B4-BE49-F238E27FC236}">
                <a16:creationId xmlns:a16="http://schemas.microsoft.com/office/drawing/2014/main" id="{552C15DE-0D27-C226-F8DF-253D76587609}"/>
              </a:ext>
            </a:extLst>
          </p:cNvPr>
          <p:cNvSpPr txBox="1"/>
          <p:nvPr/>
        </p:nvSpPr>
        <p:spPr>
          <a:xfrm>
            <a:off x="5013152" y="2218003"/>
            <a:ext cx="829073"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Hasil:</a:t>
            </a:r>
            <a:endParaRPr lang="en-ID">
              <a:solidFill>
                <a:schemeClr val="tx1"/>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640345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 </a:t>
            </a:r>
            <a:r>
              <a:rPr lang="en">
                <a:solidFill>
                  <a:schemeClr val="tx1"/>
                </a:solidFill>
              </a:rPr>
              <a:t>List Item Tag</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646331"/>
          </a:xfrm>
          <a:prstGeom prst="rect">
            <a:avLst/>
          </a:prstGeom>
          <a:noFill/>
        </p:spPr>
        <p:txBody>
          <a:bodyPr wrap="square" rtlCol="0">
            <a:spAutoFit/>
          </a:bodyPr>
          <a:lstStyle/>
          <a:p>
            <a:r>
              <a:rPr lang="en-US" sz="1800">
                <a:solidFill>
                  <a:srgbClr val="FFFFFF"/>
                </a:solidFill>
                <a:effectLst/>
                <a:latin typeface="Source Code Pro" panose="020B0509030403020204" pitchFamily="49" charset="0"/>
                <a:ea typeface="Source Code Pro" panose="020B0509030403020204" pitchFamily="49" charset="0"/>
              </a:rPr>
              <a:t>List Item atau li adalah sebuah tag yang digunakan untuk membuat sebuah list di dalam halaman website.</a:t>
            </a:r>
            <a:endParaRPr lang="en-ID">
              <a:effectLst/>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373DAED3-B4F2-44D8-F129-A053FC6BCF41}"/>
              </a:ext>
            </a:extLst>
          </p:cNvPr>
          <p:cNvPicPr>
            <a:picLocks noChangeAspect="1"/>
          </p:cNvPicPr>
          <p:nvPr/>
        </p:nvPicPr>
        <p:blipFill>
          <a:blip r:embed="rId3"/>
          <a:srcRect/>
          <a:stretch/>
        </p:blipFill>
        <p:spPr>
          <a:xfrm>
            <a:off x="1121471" y="2571750"/>
            <a:ext cx="2798390" cy="1748261"/>
          </a:xfrm>
          <a:prstGeom prst="rect">
            <a:avLst/>
          </a:prstGeom>
        </p:spPr>
      </p:pic>
      <p:sp>
        <p:nvSpPr>
          <p:cNvPr id="4" name="TextBox 3">
            <a:extLst>
              <a:ext uri="{FF2B5EF4-FFF2-40B4-BE49-F238E27FC236}">
                <a16:creationId xmlns:a16="http://schemas.microsoft.com/office/drawing/2014/main" id="{A2EB8DEE-A87B-0678-93FB-C68A9725D6B0}"/>
              </a:ext>
            </a:extLst>
          </p:cNvPr>
          <p:cNvSpPr txBox="1"/>
          <p:nvPr/>
        </p:nvSpPr>
        <p:spPr>
          <a:xfrm>
            <a:off x="1016001" y="2218003"/>
            <a:ext cx="721672"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Kode:</a:t>
            </a:r>
            <a:endParaRPr lang="en-ID">
              <a:solidFill>
                <a:schemeClr val="tx1"/>
              </a:solidFill>
              <a:latin typeface="Source Code Pro" panose="020B0509030403020204" pitchFamily="49" charset="0"/>
              <a:ea typeface="Source Code Pro" panose="020B0509030403020204" pitchFamily="49" charset="0"/>
            </a:endParaRPr>
          </a:p>
        </p:txBody>
      </p:sp>
      <p:pic>
        <p:nvPicPr>
          <p:cNvPr id="5" name="Picture 4">
            <a:extLst>
              <a:ext uri="{FF2B5EF4-FFF2-40B4-BE49-F238E27FC236}">
                <a16:creationId xmlns:a16="http://schemas.microsoft.com/office/drawing/2014/main" id="{46D8DFE5-0D9F-6B16-790A-2671785982E4}"/>
              </a:ext>
            </a:extLst>
          </p:cNvPr>
          <p:cNvPicPr>
            <a:picLocks noChangeAspect="1"/>
          </p:cNvPicPr>
          <p:nvPr/>
        </p:nvPicPr>
        <p:blipFill>
          <a:blip r:embed="rId4"/>
          <a:srcRect/>
          <a:stretch/>
        </p:blipFill>
        <p:spPr>
          <a:xfrm>
            <a:off x="4183339" y="2571750"/>
            <a:ext cx="2566254" cy="1493671"/>
          </a:xfrm>
          <a:prstGeom prst="rect">
            <a:avLst/>
          </a:prstGeom>
        </p:spPr>
      </p:pic>
      <p:sp>
        <p:nvSpPr>
          <p:cNvPr id="6" name="TextBox 5">
            <a:extLst>
              <a:ext uri="{FF2B5EF4-FFF2-40B4-BE49-F238E27FC236}">
                <a16:creationId xmlns:a16="http://schemas.microsoft.com/office/drawing/2014/main" id="{552C15DE-0D27-C226-F8DF-253D76587609}"/>
              </a:ext>
            </a:extLst>
          </p:cNvPr>
          <p:cNvSpPr txBox="1"/>
          <p:nvPr/>
        </p:nvSpPr>
        <p:spPr>
          <a:xfrm>
            <a:off x="4097434" y="2218003"/>
            <a:ext cx="829073"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Hasil:</a:t>
            </a:r>
            <a:endParaRPr lang="en-ID">
              <a:solidFill>
                <a:schemeClr val="tx1"/>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788335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 </a:t>
            </a:r>
            <a:r>
              <a:rPr lang="en">
                <a:solidFill>
                  <a:schemeClr val="tx1"/>
                </a:solidFill>
              </a:rPr>
              <a:t>Dt and Dd Tag</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923330"/>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Dt dan Dd atau Description Term dan Description Details digunakan untuk membuat daftar definisi seperti kamus atau glosarium.</a:t>
            </a:r>
            <a:endParaRPr lang="en-ID">
              <a:effectLst/>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373DAED3-B4F2-44D8-F129-A053FC6BCF41}"/>
              </a:ext>
            </a:extLst>
          </p:cNvPr>
          <p:cNvPicPr>
            <a:picLocks noChangeAspect="1"/>
          </p:cNvPicPr>
          <p:nvPr/>
        </p:nvPicPr>
        <p:blipFill>
          <a:blip r:embed="rId3"/>
          <a:srcRect/>
          <a:stretch/>
        </p:blipFill>
        <p:spPr>
          <a:xfrm>
            <a:off x="1121471" y="2634053"/>
            <a:ext cx="2952204" cy="1809893"/>
          </a:xfrm>
          <a:prstGeom prst="rect">
            <a:avLst/>
          </a:prstGeom>
        </p:spPr>
      </p:pic>
      <p:sp>
        <p:nvSpPr>
          <p:cNvPr id="4" name="TextBox 3">
            <a:extLst>
              <a:ext uri="{FF2B5EF4-FFF2-40B4-BE49-F238E27FC236}">
                <a16:creationId xmlns:a16="http://schemas.microsoft.com/office/drawing/2014/main" id="{A2EB8DEE-A87B-0678-93FB-C68A9725D6B0}"/>
              </a:ext>
            </a:extLst>
          </p:cNvPr>
          <p:cNvSpPr txBox="1"/>
          <p:nvPr/>
        </p:nvSpPr>
        <p:spPr>
          <a:xfrm>
            <a:off x="1016001" y="2263973"/>
            <a:ext cx="721672"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Kode:</a:t>
            </a:r>
            <a:endParaRPr lang="en-ID">
              <a:solidFill>
                <a:schemeClr val="tx1"/>
              </a:solidFill>
              <a:latin typeface="Source Code Pro" panose="020B0509030403020204" pitchFamily="49" charset="0"/>
              <a:ea typeface="Source Code Pro" panose="020B0509030403020204" pitchFamily="49" charset="0"/>
            </a:endParaRPr>
          </a:p>
        </p:txBody>
      </p:sp>
      <p:pic>
        <p:nvPicPr>
          <p:cNvPr id="5" name="Picture 4">
            <a:extLst>
              <a:ext uri="{FF2B5EF4-FFF2-40B4-BE49-F238E27FC236}">
                <a16:creationId xmlns:a16="http://schemas.microsoft.com/office/drawing/2014/main" id="{46D8DFE5-0D9F-6B16-790A-2671785982E4}"/>
              </a:ext>
            </a:extLst>
          </p:cNvPr>
          <p:cNvPicPr>
            <a:picLocks noChangeAspect="1"/>
          </p:cNvPicPr>
          <p:nvPr/>
        </p:nvPicPr>
        <p:blipFill>
          <a:blip r:embed="rId4"/>
          <a:srcRect/>
          <a:stretch/>
        </p:blipFill>
        <p:spPr>
          <a:xfrm>
            <a:off x="4261832" y="2617720"/>
            <a:ext cx="1741926" cy="1493671"/>
          </a:xfrm>
          <a:prstGeom prst="rect">
            <a:avLst/>
          </a:prstGeom>
        </p:spPr>
      </p:pic>
      <p:sp>
        <p:nvSpPr>
          <p:cNvPr id="6" name="TextBox 5">
            <a:extLst>
              <a:ext uri="{FF2B5EF4-FFF2-40B4-BE49-F238E27FC236}">
                <a16:creationId xmlns:a16="http://schemas.microsoft.com/office/drawing/2014/main" id="{552C15DE-0D27-C226-F8DF-253D76587609}"/>
              </a:ext>
            </a:extLst>
          </p:cNvPr>
          <p:cNvSpPr txBox="1"/>
          <p:nvPr/>
        </p:nvSpPr>
        <p:spPr>
          <a:xfrm>
            <a:off x="4157463" y="2263973"/>
            <a:ext cx="829073"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Hasil:</a:t>
            </a:r>
            <a:endParaRPr lang="en-ID">
              <a:solidFill>
                <a:schemeClr val="tx1"/>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876667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Unordered List Tag</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646331"/>
          </a:xfrm>
          <a:prstGeom prst="rect">
            <a:avLst/>
          </a:prstGeom>
          <a:noFill/>
        </p:spPr>
        <p:txBody>
          <a:bodyPr wrap="square" rtlCol="0">
            <a:spAutoFit/>
          </a:bodyPr>
          <a:lstStyle/>
          <a:p>
            <a:r>
              <a:rPr lang="en-US" sz="1800">
                <a:solidFill>
                  <a:srgbClr val="FFFFFF"/>
                </a:solidFill>
                <a:effectLst/>
                <a:latin typeface="Source Code Pro" panose="020B0509030403020204" pitchFamily="49" charset="0"/>
                <a:ea typeface="Source Code Pro" panose="020B0509030403020204" pitchFamily="49" charset="0"/>
              </a:rPr>
              <a:t>Unordered List atau Ul adalah sebuah tag pada Html yang digunakan untuk membuat daftar tak-terurut.</a:t>
            </a:r>
            <a:endParaRPr lang="en-ID">
              <a:effectLst/>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373DAED3-B4F2-44D8-F129-A053FC6BCF41}"/>
              </a:ext>
            </a:extLst>
          </p:cNvPr>
          <p:cNvPicPr>
            <a:picLocks noChangeAspect="1"/>
          </p:cNvPicPr>
          <p:nvPr/>
        </p:nvPicPr>
        <p:blipFill>
          <a:blip r:embed="rId3"/>
          <a:srcRect/>
          <a:stretch/>
        </p:blipFill>
        <p:spPr>
          <a:xfrm>
            <a:off x="1121951" y="2571750"/>
            <a:ext cx="2742064" cy="1748261"/>
          </a:xfrm>
          <a:prstGeom prst="rect">
            <a:avLst/>
          </a:prstGeom>
        </p:spPr>
      </p:pic>
      <p:sp>
        <p:nvSpPr>
          <p:cNvPr id="4" name="TextBox 3">
            <a:extLst>
              <a:ext uri="{FF2B5EF4-FFF2-40B4-BE49-F238E27FC236}">
                <a16:creationId xmlns:a16="http://schemas.microsoft.com/office/drawing/2014/main" id="{A2EB8DEE-A87B-0678-93FB-C68A9725D6B0}"/>
              </a:ext>
            </a:extLst>
          </p:cNvPr>
          <p:cNvSpPr txBox="1"/>
          <p:nvPr/>
        </p:nvSpPr>
        <p:spPr>
          <a:xfrm>
            <a:off x="1016001" y="2218003"/>
            <a:ext cx="721672"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Kode:</a:t>
            </a:r>
            <a:endParaRPr lang="en-ID">
              <a:solidFill>
                <a:schemeClr val="tx1"/>
              </a:solidFill>
              <a:latin typeface="Source Code Pro" panose="020B0509030403020204" pitchFamily="49" charset="0"/>
              <a:ea typeface="Source Code Pro" panose="020B0509030403020204" pitchFamily="49" charset="0"/>
            </a:endParaRPr>
          </a:p>
        </p:txBody>
      </p:sp>
      <p:pic>
        <p:nvPicPr>
          <p:cNvPr id="5" name="Picture 4">
            <a:extLst>
              <a:ext uri="{FF2B5EF4-FFF2-40B4-BE49-F238E27FC236}">
                <a16:creationId xmlns:a16="http://schemas.microsoft.com/office/drawing/2014/main" id="{46D8DFE5-0D9F-6B16-790A-2671785982E4}"/>
              </a:ext>
            </a:extLst>
          </p:cNvPr>
          <p:cNvPicPr>
            <a:picLocks noChangeAspect="1"/>
          </p:cNvPicPr>
          <p:nvPr/>
        </p:nvPicPr>
        <p:blipFill>
          <a:blip r:embed="rId4"/>
          <a:srcRect/>
          <a:stretch/>
        </p:blipFill>
        <p:spPr>
          <a:xfrm>
            <a:off x="4196039" y="2571750"/>
            <a:ext cx="2566254" cy="1385381"/>
          </a:xfrm>
          <a:prstGeom prst="rect">
            <a:avLst/>
          </a:prstGeom>
        </p:spPr>
      </p:pic>
      <p:sp>
        <p:nvSpPr>
          <p:cNvPr id="6" name="TextBox 5">
            <a:extLst>
              <a:ext uri="{FF2B5EF4-FFF2-40B4-BE49-F238E27FC236}">
                <a16:creationId xmlns:a16="http://schemas.microsoft.com/office/drawing/2014/main" id="{552C15DE-0D27-C226-F8DF-253D76587609}"/>
              </a:ext>
            </a:extLst>
          </p:cNvPr>
          <p:cNvSpPr txBox="1"/>
          <p:nvPr/>
        </p:nvSpPr>
        <p:spPr>
          <a:xfrm>
            <a:off x="4097434" y="2218003"/>
            <a:ext cx="829073"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Hasil:</a:t>
            </a:r>
            <a:endParaRPr lang="en-ID">
              <a:solidFill>
                <a:schemeClr val="tx1"/>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1492828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Description</a:t>
            </a:r>
            <a:r>
              <a:rPr lang="en">
                <a:solidFill>
                  <a:schemeClr val="lt2"/>
                </a:solidFill>
              </a:rPr>
              <a:t> </a:t>
            </a:r>
            <a:r>
              <a:rPr lang="en">
                <a:solidFill>
                  <a:schemeClr val="tx1"/>
                </a:solidFill>
              </a:rPr>
              <a:t>List Tag</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646331"/>
          </a:xfrm>
          <a:prstGeom prst="rect">
            <a:avLst/>
          </a:prstGeom>
          <a:noFill/>
        </p:spPr>
        <p:txBody>
          <a:bodyPr wrap="square" rtlCol="0">
            <a:spAutoFit/>
          </a:bodyPr>
          <a:lstStyle/>
          <a:p>
            <a:r>
              <a:rPr lang="en-US" sz="1800">
                <a:solidFill>
                  <a:srgbClr val="FFFFFF"/>
                </a:solidFill>
                <a:effectLst/>
                <a:latin typeface="Source Code Pro" panose="020B0509030403020204" pitchFamily="49" charset="0"/>
                <a:ea typeface="Source Code Pro" panose="020B0509030403020204" pitchFamily="49" charset="0"/>
              </a:rPr>
              <a:t>Description List atau dl adalah sebuah tag pada Html yang digunakan untuk membuat daftar terdefinisi.</a:t>
            </a:r>
            <a:endParaRPr lang="en-ID">
              <a:effectLst/>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373DAED3-B4F2-44D8-F129-A053FC6BCF41}"/>
              </a:ext>
            </a:extLst>
          </p:cNvPr>
          <p:cNvPicPr>
            <a:picLocks noChangeAspect="1"/>
          </p:cNvPicPr>
          <p:nvPr/>
        </p:nvPicPr>
        <p:blipFill>
          <a:blip r:embed="rId3"/>
          <a:srcRect/>
          <a:stretch/>
        </p:blipFill>
        <p:spPr>
          <a:xfrm>
            <a:off x="1119354" y="2470150"/>
            <a:ext cx="2811296" cy="1857716"/>
          </a:xfrm>
          <a:prstGeom prst="rect">
            <a:avLst/>
          </a:prstGeom>
        </p:spPr>
      </p:pic>
      <p:sp>
        <p:nvSpPr>
          <p:cNvPr id="4" name="TextBox 3">
            <a:extLst>
              <a:ext uri="{FF2B5EF4-FFF2-40B4-BE49-F238E27FC236}">
                <a16:creationId xmlns:a16="http://schemas.microsoft.com/office/drawing/2014/main" id="{A2EB8DEE-A87B-0678-93FB-C68A9725D6B0}"/>
              </a:ext>
            </a:extLst>
          </p:cNvPr>
          <p:cNvSpPr txBox="1"/>
          <p:nvPr/>
        </p:nvSpPr>
        <p:spPr>
          <a:xfrm>
            <a:off x="1016001" y="2116403"/>
            <a:ext cx="721672"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Kode:</a:t>
            </a:r>
            <a:endParaRPr lang="en-ID">
              <a:solidFill>
                <a:schemeClr val="tx1"/>
              </a:solidFill>
              <a:latin typeface="Source Code Pro" panose="020B0509030403020204" pitchFamily="49" charset="0"/>
              <a:ea typeface="Source Code Pro" panose="020B0509030403020204" pitchFamily="49" charset="0"/>
            </a:endParaRPr>
          </a:p>
        </p:txBody>
      </p:sp>
      <p:pic>
        <p:nvPicPr>
          <p:cNvPr id="5" name="Picture 4">
            <a:extLst>
              <a:ext uri="{FF2B5EF4-FFF2-40B4-BE49-F238E27FC236}">
                <a16:creationId xmlns:a16="http://schemas.microsoft.com/office/drawing/2014/main" id="{46D8DFE5-0D9F-6B16-790A-2671785982E4}"/>
              </a:ext>
            </a:extLst>
          </p:cNvPr>
          <p:cNvPicPr>
            <a:picLocks noChangeAspect="1"/>
          </p:cNvPicPr>
          <p:nvPr/>
        </p:nvPicPr>
        <p:blipFill>
          <a:blip r:embed="rId4"/>
          <a:srcRect/>
          <a:stretch/>
        </p:blipFill>
        <p:spPr>
          <a:xfrm>
            <a:off x="4211054" y="2470150"/>
            <a:ext cx="1738896" cy="1473846"/>
          </a:xfrm>
          <a:prstGeom prst="rect">
            <a:avLst/>
          </a:prstGeom>
        </p:spPr>
      </p:pic>
      <p:sp>
        <p:nvSpPr>
          <p:cNvPr id="6" name="TextBox 5">
            <a:extLst>
              <a:ext uri="{FF2B5EF4-FFF2-40B4-BE49-F238E27FC236}">
                <a16:creationId xmlns:a16="http://schemas.microsoft.com/office/drawing/2014/main" id="{552C15DE-0D27-C226-F8DF-253D76587609}"/>
              </a:ext>
            </a:extLst>
          </p:cNvPr>
          <p:cNvSpPr txBox="1"/>
          <p:nvPr/>
        </p:nvSpPr>
        <p:spPr>
          <a:xfrm>
            <a:off x="4097434" y="2116403"/>
            <a:ext cx="829073" cy="307777"/>
          </a:xfrm>
          <a:prstGeom prst="rect">
            <a:avLst/>
          </a:prstGeom>
          <a:noFill/>
        </p:spPr>
        <p:txBody>
          <a:bodyPr wrap="none" rtlCol="0">
            <a:spAutoFit/>
          </a:bodyPr>
          <a:lstStyle/>
          <a:p>
            <a:r>
              <a:rPr lang="en-US">
                <a:solidFill>
                  <a:schemeClr val="tx1"/>
                </a:solidFill>
                <a:latin typeface="Source Code Pro" panose="020B0509030403020204" pitchFamily="49" charset="0"/>
                <a:ea typeface="Source Code Pro" panose="020B0509030403020204" pitchFamily="49" charset="0"/>
              </a:rPr>
              <a:t>Hasil:</a:t>
            </a:r>
            <a:endParaRPr lang="en-ID">
              <a:solidFill>
                <a:schemeClr val="tx1"/>
              </a:solidFill>
              <a:latin typeface="Source Code Pro" panose="020B0509030403020204" pitchFamily="49" charset="0"/>
              <a:ea typeface="Source Code Pro" panose="020B0509030403020204" pitchFamily="49" charset="0"/>
            </a:endParaRPr>
          </a:p>
        </p:txBody>
      </p:sp>
    </p:spTree>
    <p:extLst>
      <p:ext uri="{BB962C8B-B14F-4D97-AF65-F5344CB8AC3E}">
        <p14:creationId xmlns:p14="http://schemas.microsoft.com/office/powerpoint/2010/main" val="2570289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29"/>
          <p:cNvSpPr txBox="1">
            <a:spLocks noGrp="1"/>
          </p:cNvSpPr>
          <p:nvPr>
            <p:ph type="title" idx="2"/>
          </p:nvPr>
        </p:nvSpPr>
        <p:spPr>
          <a:xfrm>
            <a:off x="1113997" y="1269525"/>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r>
              <a:rPr lang="en">
                <a:solidFill>
                  <a:schemeClr val="accent2"/>
                </a:solidFill>
              </a:rPr>
              <a:t>}</a:t>
            </a:r>
            <a:endParaRPr>
              <a:solidFill>
                <a:schemeClr val="accent2"/>
              </a:solidFill>
            </a:endParaRPr>
          </a:p>
        </p:txBody>
      </p:sp>
      <p:sp>
        <p:nvSpPr>
          <p:cNvPr id="239" name="Google Shape;239;p29"/>
          <p:cNvSpPr txBox="1">
            <a:spLocks noGrp="1"/>
          </p:cNvSpPr>
          <p:nvPr>
            <p:ph type="ctrTitle" idx="3"/>
          </p:nvPr>
        </p:nvSpPr>
        <p:spPr>
          <a:xfrm>
            <a:off x="1114008" y="2892814"/>
            <a:ext cx="3565942"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Cara kerja Html</a:t>
            </a:r>
            <a:endParaRPr/>
          </a:p>
        </p:txBody>
      </p:sp>
      <p:sp>
        <p:nvSpPr>
          <p:cNvPr id="240" name="Google Shape;240;p29"/>
          <p:cNvSpPr txBox="1">
            <a:spLocks noGrp="1"/>
          </p:cNvSpPr>
          <p:nvPr>
            <p:ph type="title" idx="4"/>
          </p:nvPr>
        </p:nvSpPr>
        <p:spPr>
          <a:xfrm>
            <a:off x="1113997" y="2283824"/>
            <a:ext cx="1298700" cy="61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41" name="Google Shape;241;p29"/>
          <p:cNvSpPr txBox="1">
            <a:spLocks noGrp="1"/>
          </p:cNvSpPr>
          <p:nvPr>
            <p:ph type="ctrTitle" idx="5"/>
          </p:nvPr>
        </p:nvSpPr>
        <p:spPr>
          <a:xfrm>
            <a:off x="1114107" y="3908761"/>
            <a:ext cx="3065100"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Tag tag pada Html</a:t>
            </a:r>
            <a:endParaRPr/>
          </a:p>
        </p:txBody>
      </p:sp>
      <p:sp>
        <p:nvSpPr>
          <p:cNvPr id="242" name="Google Shape;242;p29"/>
          <p:cNvSpPr txBox="1">
            <a:spLocks noGrp="1"/>
          </p:cNvSpPr>
          <p:nvPr>
            <p:ph type="title" idx="6"/>
          </p:nvPr>
        </p:nvSpPr>
        <p:spPr>
          <a:xfrm>
            <a:off x="1113998" y="3298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solidFill>
                <a:schemeClr val="accent2"/>
              </a:solidFill>
            </a:endParaRPr>
          </a:p>
        </p:txBody>
      </p:sp>
      <p:sp>
        <p:nvSpPr>
          <p:cNvPr id="243" name="Google Shape;243;p29"/>
          <p:cNvSpPr txBox="1">
            <a:spLocks noGrp="1"/>
          </p:cNvSpPr>
          <p:nvPr>
            <p:ph type="title" idx="7"/>
          </p:nvPr>
        </p:nvSpPr>
        <p:spPr>
          <a:xfrm>
            <a:off x="4965997" y="1270125"/>
            <a:ext cx="1298700" cy="60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tx2"/>
                </a:solidFill>
              </a:rPr>
              <a:t>{</a:t>
            </a:r>
            <a:r>
              <a:rPr lang="en"/>
              <a:t>04}</a:t>
            </a:r>
            <a:endParaRPr>
              <a:solidFill>
                <a:schemeClr val="accent2"/>
              </a:solidFill>
            </a:endParaRPr>
          </a:p>
        </p:txBody>
      </p:sp>
      <p:sp>
        <p:nvSpPr>
          <p:cNvPr id="244" name="Google Shape;244;p29"/>
          <p:cNvSpPr txBox="1">
            <a:spLocks noGrp="1"/>
          </p:cNvSpPr>
          <p:nvPr>
            <p:ph type="ctrTitle" idx="8"/>
          </p:nvPr>
        </p:nvSpPr>
        <p:spPr>
          <a:xfrm>
            <a:off x="4966006" y="1879725"/>
            <a:ext cx="3708094" cy="40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Penugasan</a:t>
            </a:r>
            <a:endParaRPr/>
          </a:p>
        </p:txBody>
      </p:sp>
      <p:sp>
        <p:nvSpPr>
          <p:cNvPr id="245" name="Google Shape;245;p29"/>
          <p:cNvSpPr txBox="1">
            <a:spLocks noGrp="1"/>
          </p:cNvSpPr>
          <p:nvPr>
            <p:ph type="title" idx="9"/>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accent1"/>
                </a:solidFill>
              </a:rPr>
              <a:t> </a:t>
            </a:r>
            <a:r>
              <a:rPr lang="en">
                <a:solidFill>
                  <a:schemeClr val="tx1"/>
                </a:solidFill>
              </a:rPr>
              <a:t>Daftar Isi</a:t>
            </a:r>
            <a:endParaRPr>
              <a:solidFill>
                <a:schemeClr val="tx1"/>
              </a:solidFill>
            </a:endParaRPr>
          </a:p>
        </p:txBody>
      </p:sp>
      <p:sp>
        <p:nvSpPr>
          <p:cNvPr id="5" name="Title 4">
            <a:extLst>
              <a:ext uri="{FF2B5EF4-FFF2-40B4-BE49-F238E27FC236}">
                <a16:creationId xmlns:a16="http://schemas.microsoft.com/office/drawing/2014/main" id="{DFD2872F-9014-5842-5A4D-C54B3BABE6A5}"/>
              </a:ext>
            </a:extLst>
          </p:cNvPr>
          <p:cNvSpPr>
            <a:spLocks noGrp="1"/>
          </p:cNvSpPr>
          <p:nvPr>
            <p:ph type="ctrTitle"/>
          </p:nvPr>
        </p:nvSpPr>
        <p:spPr/>
        <p:txBody>
          <a:bodyPr/>
          <a:lstStyle/>
          <a:p>
            <a:r>
              <a:rPr lang="en-US"/>
              <a:t>Html, CSS, Javascript</a:t>
            </a:r>
            <a:endParaRPr lang="en-I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9157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8405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Assignment</a:t>
            </a:r>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a:solidFill>
                  <a:schemeClr val="accent2"/>
                </a:solidFill>
                <a:latin typeface="Quantico"/>
                <a:ea typeface="Quantico"/>
                <a:cs typeface="Quantico"/>
                <a:sym typeface="Quantico"/>
              </a:rPr>
              <a:t>&lt;/&gt;</a:t>
            </a:r>
            <a:endParaRPr sz="3600">
              <a:solidFill>
                <a:schemeClr val="accen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Tree>
    <p:extLst>
      <p:ext uri="{BB962C8B-B14F-4D97-AF65-F5344CB8AC3E}">
        <p14:creationId xmlns:p14="http://schemas.microsoft.com/office/powerpoint/2010/main" val="3360415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8"/>
          <p:cNvSpPr txBox="1">
            <a:spLocks noGrp="1"/>
          </p:cNvSpPr>
          <p:nvPr>
            <p:ph type="body" idx="1"/>
          </p:nvPr>
        </p:nvSpPr>
        <p:spPr>
          <a:xfrm>
            <a:off x="720000" y="1357275"/>
            <a:ext cx="4209600" cy="66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Buatlah halaman website sederhana dengan mengimplementasi semua tag tag yang ada di slide sebelumnya. Contoh:</a:t>
            </a:r>
            <a:endParaRPr lang="en-ID"/>
          </a:p>
        </p:txBody>
      </p:sp>
      <p:sp>
        <p:nvSpPr>
          <p:cNvPr id="652" name="Google Shape;652;p48"/>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 </a:t>
            </a:r>
            <a:r>
              <a:rPr lang="en">
                <a:solidFill>
                  <a:schemeClr val="tx1"/>
                </a:solidFill>
              </a:rPr>
              <a:t>Penugasan</a:t>
            </a:r>
            <a:endParaRPr>
              <a:solidFill>
                <a:schemeClr val="tx1"/>
              </a:solidFill>
            </a:endParaRPr>
          </a:p>
        </p:txBody>
      </p:sp>
      <p:sp>
        <p:nvSpPr>
          <p:cNvPr id="653" name="Google Shape;653;p48"/>
          <p:cNvSpPr txBox="1"/>
          <p:nvPr/>
        </p:nvSpPr>
        <p:spPr>
          <a:xfrm>
            <a:off x="7721100" y="3868300"/>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endParaRPr>
          </a:p>
        </p:txBody>
      </p:sp>
      <p:grpSp>
        <p:nvGrpSpPr>
          <p:cNvPr id="654" name="Google Shape;654;p48"/>
          <p:cNvGrpSpPr/>
          <p:nvPr/>
        </p:nvGrpSpPr>
        <p:grpSpPr>
          <a:xfrm>
            <a:off x="6139775" y="1601350"/>
            <a:ext cx="2119748" cy="1127400"/>
            <a:chOff x="4924170" y="3441525"/>
            <a:chExt cx="3447305" cy="1127400"/>
          </a:xfrm>
        </p:grpSpPr>
        <p:sp>
          <p:nvSpPr>
            <p:cNvPr id="655" name="Google Shape;655;p48"/>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8"/>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8"/>
          <p:cNvSpPr txBox="1"/>
          <p:nvPr/>
        </p:nvSpPr>
        <p:spPr>
          <a:xfrm>
            <a:off x="6591257" y="1920750"/>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pic>
        <p:nvPicPr>
          <p:cNvPr id="3" name="Picture 2">
            <a:extLst>
              <a:ext uri="{FF2B5EF4-FFF2-40B4-BE49-F238E27FC236}">
                <a16:creationId xmlns:a16="http://schemas.microsoft.com/office/drawing/2014/main" id="{C3BFA358-52DE-306C-6346-A6AFE55B0CE2}"/>
              </a:ext>
            </a:extLst>
          </p:cNvPr>
          <p:cNvPicPr>
            <a:picLocks noChangeAspect="1"/>
          </p:cNvPicPr>
          <p:nvPr/>
        </p:nvPicPr>
        <p:blipFill>
          <a:blip r:embed="rId3"/>
          <a:stretch>
            <a:fillRect/>
          </a:stretch>
        </p:blipFill>
        <p:spPr>
          <a:xfrm>
            <a:off x="815238" y="2128027"/>
            <a:ext cx="2918562" cy="210124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grpSp>
        <p:nvGrpSpPr>
          <p:cNvPr id="543" name="Google Shape;543;p46"/>
          <p:cNvGrpSpPr/>
          <p:nvPr/>
        </p:nvGrpSpPr>
        <p:grpSpPr>
          <a:xfrm>
            <a:off x="6433193" y="1069351"/>
            <a:ext cx="1864833" cy="1637043"/>
            <a:chOff x="1054812" y="1029590"/>
            <a:chExt cx="3436214" cy="3912627"/>
          </a:xfrm>
        </p:grpSpPr>
        <p:sp>
          <p:nvSpPr>
            <p:cNvPr id="544" name="Google Shape;544;p46"/>
            <p:cNvSpPr/>
            <p:nvPr/>
          </p:nvSpPr>
          <p:spPr>
            <a:xfrm>
              <a:off x="1054812" y="1029617"/>
              <a:ext cx="3436200" cy="391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6"/>
            <p:cNvSpPr/>
            <p:nvPr/>
          </p:nvSpPr>
          <p:spPr>
            <a:xfrm>
              <a:off x="1054825" y="1029590"/>
              <a:ext cx="34362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 name="Google Shape;546;p46"/>
          <p:cNvSpPr txBox="1"/>
          <p:nvPr/>
        </p:nvSpPr>
        <p:spPr>
          <a:xfrm>
            <a:off x="6782232" y="16329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
        <p:nvSpPr>
          <p:cNvPr id="547" name="Google Shape;547;p46"/>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548" name="Google Shape;548;p46"/>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549" name="Google Shape;549;p46"/>
          <p:cNvSpPr txBox="1">
            <a:spLocks noGrp="1"/>
          </p:cNvSpPr>
          <p:nvPr>
            <p:ph type="ctrTitle"/>
          </p:nvPr>
        </p:nvSpPr>
        <p:spPr>
          <a:xfrm>
            <a:off x="1697375" y="1229575"/>
            <a:ext cx="3294600" cy="997800"/>
          </a:xfrm>
          <a:prstGeom prst="rect">
            <a:avLst/>
          </a:prstGeom>
        </p:spPr>
        <p:txBody>
          <a:bodyPr spcFirstLastPara="1" wrap="square" lIns="0" tIns="91425" rIns="0" bIns="91425" anchor="t" anchorCtr="0">
            <a:noAutofit/>
          </a:bodyPr>
          <a:lstStyle/>
          <a:p>
            <a:pPr marL="0" lvl="0" indent="0" algn="l" rtl="0">
              <a:spcBef>
                <a:spcPts val="0"/>
              </a:spcBef>
              <a:spcAft>
                <a:spcPts val="0"/>
              </a:spcAft>
              <a:buNone/>
            </a:pPr>
            <a:r>
              <a:rPr lang="en"/>
              <a:t>Thanks!</a:t>
            </a:r>
            <a:endParaRPr/>
          </a:p>
        </p:txBody>
      </p:sp>
      <p:sp>
        <p:nvSpPr>
          <p:cNvPr id="550" name="Google Shape;550;p46"/>
          <p:cNvSpPr txBox="1">
            <a:spLocks noGrp="1"/>
          </p:cNvSpPr>
          <p:nvPr>
            <p:ph type="subTitle" idx="1"/>
          </p:nvPr>
        </p:nvSpPr>
        <p:spPr>
          <a:xfrm>
            <a:off x="1697375" y="2291627"/>
            <a:ext cx="3294600" cy="99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500" b="1"/>
              <a:t>Do you have any questions?</a:t>
            </a:r>
            <a:endParaRPr sz="1500" b="1"/>
          </a:p>
          <a:p>
            <a:pPr marL="0" lvl="0" indent="0" algn="l" rtl="0">
              <a:spcBef>
                <a:spcPts val="0"/>
              </a:spcBef>
              <a:spcAft>
                <a:spcPts val="0"/>
              </a:spcAft>
              <a:buClr>
                <a:schemeClr val="dk1"/>
              </a:buClr>
              <a:buSzPts val="1100"/>
              <a:buFont typeface="Arial"/>
              <a:buNone/>
            </a:pPr>
            <a:r>
              <a:rPr lang="en" sz="1200"/>
              <a:t>muhamadfirlyramadan@gmail.com </a:t>
            </a:r>
            <a:endParaRPr sz="1200"/>
          </a:p>
          <a:p>
            <a:pPr marL="0" lvl="0" indent="0" algn="l" rtl="0">
              <a:spcBef>
                <a:spcPts val="0"/>
              </a:spcBef>
              <a:spcAft>
                <a:spcPts val="0"/>
              </a:spcAft>
              <a:buNone/>
            </a:pPr>
            <a:r>
              <a:rPr lang="en-ID" sz="1200">
                <a:hlinkClick r:id="rId3"/>
              </a:rPr>
              <a:t>links.alphadev.biz.id/ramadan</a:t>
            </a:r>
            <a:endParaRPr sz="1200"/>
          </a:p>
        </p:txBody>
      </p:sp>
      <p:sp>
        <p:nvSpPr>
          <p:cNvPr id="552" name="Google Shape;552;p46"/>
          <p:cNvSpPr txBox="1"/>
          <p:nvPr/>
        </p:nvSpPr>
        <p:spPr>
          <a:xfrm>
            <a:off x="1008000" y="1384025"/>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lt2"/>
                </a:solidFill>
                <a:latin typeface="Quantico"/>
                <a:ea typeface="Quantico"/>
                <a:cs typeface="Quantico"/>
                <a:sym typeface="Quantico"/>
              </a:rPr>
              <a:t>&lt;/</a:t>
            </a:r>
            <a:endParaRPr sz="3600">
              <a:solidFill>
                <a:schemeClr val="lt2"/>
              </a:solidFill>
            </a:endParaRPr>
          </a:p>
        </p:txBody>
      </p:sp>
      <p:grpSp>
        <p:nvGrpSpPr>
          <p:cNvPr id="553" name="Google Shape;553;p46"/>
          <p:cNvGrpSpPr/>
          <p:nvPr/>
        </p:nvGrpSpPr>
        <p:grpSpPr>
          <a:xfrm>
            <a:off x="1766952" y="3215683"/>
            <a:ext cx="276012" cy="275991"/>
            <a:chOff x="3368074" y="3882537"/>
            <a:chExt cx="215298" cy="215298"/>
          </a:xfrm>
        </p:grpSpPr>
        <p:sp>
          <p:nvSpPr>
            <p:cNvPr id="554" name="Google Shape;554;p46"/>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6"/>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6"/>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 name="Google Shape;557;p46"/>
          <p:cNvGrpSpPr/>
          <p:nvPr/>
        </p:nvGrpSpPr>
        <p:grpSpPr>
          <a:xfrm>
            <a:off x="2632984" y="3234391"/>
            <a:ext cx="266790" cy="238574"/>
            <a:chOff x="3824739" y="3890112"/>
            <a:chExt cx="208105" cy="186110"/>
          </a:xfrm>
        </p:grpSpPr>
        <p:sp>
          <p:nvSpPr>
            <p:cNvPr id="558" name="Google Shape;558;p46"/>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6"/>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561;p46"/>
          <p:cNvSpPr/>
          <p:nvPr/>
        </p:nvSpPr>
        <p:spPr>
          <a:xfrm>
            <a:off x="3496867" y="3234630"/>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txBox="1"/>
          <p:nvPr/>
        </p:nvSpPr>
        <p:spPr>
          <a:xfrm>
            <a:off x="5329650" y="2268300"/>
            <a:ext cx="702900" cy="6069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None/>
            </a:pPr>
            <a:r>
              <a:rPr lang="en" sz="3600">
                <a:solidFill>
                  <a:schemeClr val="dk1"/>
                </a:solidFill>
                <a:latin typeface="Quantico"/>
                <a:ea typeface="Quantico"/>
                <a:cs typeface="Quantico"/>
                <a:sym typeface="Quantico"/>
              </a:rPr>
              <a:t>/&gt;</a:t>
            </a:r>
            <a:endParaRPr sz="3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9157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899100" y="1727375"/>
            <a:ext cx="398405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Html, CSS And Javascript</a:t>
            </a:r>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a:solidFill>
                  <a:schemeClr val="accent2"/>
                </a:solidFill>
                <a:latin typeface="Quantico"/>
                <a:ea typeface="Quantico"/>
                <a:cs typeface="Quantico"/>
                <a:sym typeface="Quantico"/>
              </a:rPr>
              <a:t>&lt;/&gt;</a:t>
            </a:r>
            <a:endParaRPr sz="3600">
              <a:solidFill>
                <a:schemeClr val="accen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Apa itu Html?</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1415772"/>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Html atau singkatan dari Hypertext Markup Language merupakan Bahasa markup untuk membuat sebuah kerangka di dalam halaman website. Html ini merupakan pondasi dari sebuah halaman website.</a:t>
            </a:r>
            <a:endParaRPr lang="en-ID">
              <a:effectLst/>
            </a:endParaRPr>
          </a:p>
          <a:p>
            <a:endParaRPr lang="en-ID"/>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Apa itu CSS?</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923330"/>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CSS atau singkatan dari Cascading Style Sheets merupakan Bahasa yang digunakan untuk mengontrol tampilan dan desain pada sebuah halaman website.</a:t>
            </a:r>
            <a:endParaRPr lang="en-ID"/>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spTree>
    <p:extLst>
      <p:ext uri="{BB962C8B-B14F-4D97-AF65-F5344CB8AC3E}">
        <p14:creationId xmlns:p14="http://schemas.microsoft.com/office/powerpoint/2010/main" val="3575563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Apa itu Javascript?</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1754326"/>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Javascript adalah Bahasa pemrograman yang digunakan dalam pengembangan web untuk memberikan interaktivitas, fungsi dinamis dan pengolahan data di sisi klien pada web browser pengguna. Javascript menjadikan halaman website yang dibuat menjadi lebih interaktif, responsif dan dinamis.</a:t>
            </a:r>
            <a:endParaRPr lang="en-ID"/>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spTree>
    <p:extLst>
      <p:ext uri="{BB962C8B-B14F-4D97-AF65-F5344CB8AC3E}">
        <p14:creationId xmlns:p14="http://schemas.microsoft.com/office/powerpoint/2010/main" val="288872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lt2"/>
                </a:solidFill>
              </a:rPr>
              <a:t> </a:t>
            </a:r>
            <a:r>
              <a:rPr lang="en">
                <a:solidFill>
                  <a:schemeClr val="tx1"/>
                </a:solidFill>
              </a:rPr>
              <a:t>Analogi Html, CSS, Javascript</a:t>
            </a:r>
            <a:endParaRPr>
              <a:solidFill>
                <a:schemeClr val="tx1"/>
              </a:solidFill>
            </a:endParaRPr>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pic>
        <p:nvPicPr>
          <p:cNvPr id="3" name="Picture 2">
            <a:extLst>
              <a:ext uri="{FF2B5EF4-FFF2-40B4-BE49-F238E27FC236}">
                <a16:creationId xmlns:a16="http://schemas.microsoft.com/office/drawing/2014/main" id="{7AD475ED-CA9F-94EF-53D0-4E7E4138AA55}"/>
              </a:ext>
            </a:extLst>
          </p:cNvPr>
          <p:cNvPicPr>
            <a:picLocks noChangeAspect="1"/>
          </p:cNvPicPr>
          <p:nvPr/>
        </p:nvPicPr>
        <p:blipFill>
          <a:blip r:embed="rId3"/>
          <a:stretch>
            <a:fillRect/>
          </a:stretch>
        </p:blipFill>
        <p:spPr>
          <a:xfrm>
            <a:off x="1562755" y="1450892"/>
            <a:ext cx="1310523" cy="1827809"/>
          </a:xfrm>
          <a:prstGeom prst="rect">
            <a:avLst/>
          </a:prstGeom>
        </p:spPr>
      </p:pic>
      <p:pic>
        <p:nvPicPr>
          <p:cNvPr id="6" name="Picture 5">
            <a:extLst>
              <a:ext uri="{FF2B5EF4-FFF2-40B4-BE49-F238E27FC236}">
                <a16:creationId xmlns:a16="http://schemas.microsoft.com/office/drawing/2014/main" id="{F1D7FDC6-E9A6-CD9F-E5AB-93CCA0A3B360}"/>
              </a:ext>
            </a:extLst>
          </p:cNvPr>
          <p:cNvPicPr>
            <a:picLocks noChangeAspect="1"/>
          </p:cNvPicPr>
          <p:nvPr/>
        </p:nvPicPr>
        <p:blipFill>
          <a:blip r:embed="rId4"/>
          <a:srcRect/>
          <a:stretch/>
        </p:blipFill>
        <p:spPr>
          <a:xfrm>
            <a:off x="5555774" y="1450892"/>
            <a:ext cx="1198757" cy="1827809"/>
          </a:xfrm>
          <a:prstGeom prst="rect">
            <a:avLst/>
          </a:prstGeom>
        </p:spPr>
      </p:pic>
      <p:pic>
        <p:nvPicPr>
          <p:cNvPr id="7" name="Picture 6">
            <a:extLst>
              <a:ext uri="{FF2B5EF4-FFF2-40B4-BE49-F238E27FC236}">
                <a16:creationId xmlns:a16="http://schemas.microsoft.com/office/drawing/2014/main" id="{9AC126CF-260B-5568-48A8-9B57BCDE8DDA}"/>
              </a:ext>
            </a:extLst>
          </p:cNvPr>
          <p:cNvPicPr>
            <a:picLocks noChangeAspect="1"/>
          </p:cNvPicPr>
          <p:nvPr/>
        </p:nvPicPr>
        <p:blipFill>
          <a:blip r:embed="rId5"/>
          <a:srcRect/>
          <a:stretch/>
        </p:blipFill>
        <p:spPr>
          <a:xfrm>
            <a:off x="3460276" y="2210294"/>
            <a:ext cx="1283818" cy="1827809"/>
          </a:xfrm>
          <a:prstGeom prst="rect">
            <a:avLst/>
          </a:prstGeom>
        </p:spPr>
      </p:pic>
      <p:cxnSp>
        <p:nvCxnSpPr>
          <p:cNvPr id="8" name="Google Shape;493;p42">
            <a:extLst>
              <a:ext uri="{FF2B5EF4-FFF2-40B4-BE49-F238E27FC236}">
                <a16:creationId xmlns:a16="http://schemas.microsoft.com/office/drawing/2014/main" id="{0864A919-9A1B-3013-1E2C-85423C49CD45}"/>
              </a:ext>
            </a:extLst>
          </p:cNvPr>
          <p:cNvCxnSpPr>
            <a:cxnSpLocks/>
          </p:cNvCxnSpPr>
          <p:nvPr/>
        </p:nvCxnSpPr>
        <p:spPr>
          <a:xfrm rot="16200000">
            <a:off x="1597316" y="3102693"/>
            <a:ext cx="506100" cy="735300"/>
          </a:xfrm>
          <a:prstGeom prst="bentConnector3">
            <a:avLst>
              <a:gd name="adj1" fmla="val 49994"/>
            </a:avLst>
          </a:prstGeom>
          <a:noFill/>
          <a:ln w="9525" cap="flat" cmpd="sng">
            <a:solidFill>
              <a:schemeClr val="dk1"/>
            </a:solidFill>
            <a:prstDash val="solid"/>
            <a:miter lim="8000"/>
            <a:headEnd type="none" w="sm" len="sm"/>
            <a:tailEnd type="none" w="sm" len="sm"/>
          </a:ln>
        </p:spPr>
      </p:cxnSp>
      <p:sp>
        <p:nvSpPr>
          <p:cNvPr id="9" name="Google Shape;477;p42">
            <a:extLst>
              <a:ext uri="{FF2B5EF4-FFF2-40B4-BE49-F238E27FC236}">
                <a16:creationId xmlns:a16="http://schemas.microsoft.com/office/drawing/2014/main" id="{0689F483-1EEA-D254-BEA1-D845048A5558}"/>
              </a:ext>
            </a:extLst>
          </p:cNvPr>
          <p:cNvSpPr/>
          <p:nvPr/>
        </p:nvSpPr>
        <p:spPr>
          <a:xfrm>
            <a:off x="4162567" y="1450892"/>
            <a:ext cx="1346100" cy="331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chemeClr val="dk1"/>
                </a:solidFill>
                <a:latin typeface="Quantico"/>
                <a:ea typeface="Quantico"/>
                <a:cs typeface="Quantico"/>
                <a:sym typeface="Quantico"/>
              </a:rPr>
              <a:t>CSS</a:t>
            </a:r>
            <a:endParaRPr sz="1300">
              <a:solidFill>
                <a:schemeClr val="dk1"/>
              </a:solidFill>
              <a:latin typeface="Quantico"/>
              <a:ea typeface="Quantico"/>
              <a:cs typeface="Quantico"/>
              <a:sym typeface="Quantico"/>
            </a:endParaRPr>
          </a:p>
        </p:txBody>
      </p:sp>
      <p:cxnSp>
        <p:nvCxnSpPr>
          <p:cNvPr id="11" name="Google Shape;493;p42">
            <a:extLst>
              <a:ext uri="{FF2B5EF4-FFF2-40B4-BE49-F238E27FC236}">
                <a16:creationId xmlns:a16="http://schemas.microsoft.com/office/drawing/2014/main" id="{CB63A9A2-C65A-2D73-05FF-D099346DF402}"/>
              </a:ext>
            </a:extLst>
          </p:cNvPr>
          <p:cNvCxnSpPr>
            <a:cxnSpLocks/>
          </p:cNvCxnSpPr>
          <p:nvPr/>
        </p:nvCxnSpPr>
        <p:spPr>
          <a:xfrm rot="16200000">
            <a:off x="4214917" y="1709446"/>
            <a:ext cx="506100" cy="735300"/>
          </a:xfrm>
          <a:prstGeom prst="bentConnector3">
            <a:avLst>
              <a:gd name="adj1" fmla="val 49994"/>
            </a:avLst>
          </a:prstGeom>
          <a:noFill/>
          <a:ln w="9525" cap="flat" cmpd="sng">
            <a:solidFill>
              <a:schemeClr val="dk1"/>
            </a:solidFill>
            <a:prstDash val="solid"/>
            <a:miter lim="8000"/>
            <a:headEnd type="none" w="sm" len="sm"/>
            <a:tailEnd type="none" w="sm" len="sm"/>
          </a:ln>
        </p:spPr>
      </p:cxnSp>
      <p:sp>
        <p:nvSpPr>
          <p:cNvPr id="13" name="Google Shape;477;p42">
            <a:extLst>
              <a:ext uri="{FF2B5EF4-FFF2-40B4-BE49-F238E27FC236}">
                <a16:creationId xmlns:a16="http://schemas.microsoft.com/office/drawing/2014/main" id="{5A724901-A118-4AF8-C663-E2EA8A4E5CC7}"/>
              </a:ext>
            </a:extLst>
          </p:cNvPr>
          <p:cNvSpPr/>
          <p:nvPr/>
        </p:nvSpPr>
        <p:spPr>
          <a:xfrm>
            <a:off x="800323" y="3741911"/>
            <a:ext cx="1346100" cy="331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chemeClr val="dk1"/>
                </a:solidFill>
                <a:latin typeface="Quantico"/>
                <a:ea typeface="Quantico"/>
                <a:cs typeface="Quantico"/>
                <a:sym typeface="Quantico"/>
              </a:rPr>
              <a:t>HTML</a:t>
            </a:r>
            <a:endParaRPr sz="1300">
              <a:solidFill>
                <a:schemeClr val="dk1"/>
              </a:solidFill>
              <a:latin typeface="Quantico"/>
              <a:ea typeface="Quantico"/>
              <a:cs typeface="Quantico"/>
              <a:sym typeface="Quantico"/>
            </a:endParaRPr>
          </a:p>
        </p:txBody>
      </p:sp>
      <p:sp>
        <p:nvSpPr>
          <p:cNvPr id="14" name="Google Shape;480;p42">
            <a:extLst>
              <a:ext uri="{FF2B5EF4-FFF2-40B4-BE49-F238E27FC236}">
                <a16:creationId xmlns:a16="http://schemas.microsoft.com/office/drawing/2014/main" id="{865A1895-4D61-F466-D489-BB47309BB7C8}"/>
              </a:ext>
            </a:extLst>
          </p:cNvPr>
          <p:cNvSpPr/>
          <p:nvPr/>
        </p:nvSpPr>
        <p:spPr>
          <a:xfrm>
            <a:off x="6235145" y="3710693"/>
            <a:ext cx="1346100" cy="331200"/>
          </a:xfrm>
          <a:prstGeom prst="roundRect">
            <a:avLst>
              <a:gd name="adj" fmla="val 0"/>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solidFill>
                  <a:schemeClr val="dk1"/>
                </a:solidFill>
                <a:latin typeface="Quantico"/>
                <a:ea typeface="Quantico"/>
                <a:cs typeface="Quantico"/>
                <a:sym typeface="Quantico"/>
              </a:rPr>
              <a:t>Javascript</a:t>
            </a:r>
            <a:endParaRPr sz="1300">
              <a:solidFill>
                <a:schemeClr val="dk1"/>
              </a:solidFill>
              <a:latin typeface="Quantico"/>
              <a:ea typeface="Quantico"/>
              <a:cs typeface="Quantico"/>
              <a:sym typeface="Quantico"/>
            </a:endParaRPr>
          </a:p>
        </p:txBody>
      </p:sp>
      <p:cxnSp>
        <p:nvCxnSpPr>
          <p:cNvPr id="15" name="Google Shape;494;p42">
            <a:extLst>
              <a:ext uri="{FF2B5EF4-FFF2-40B4-BE49-F238E27FC236}">
                <a16:creationId xmlns:a16="http://schemas.microsoft.com/office/drawing/2014/main" id="{754FE792-AE70-CBD0-A30D-4C4450362C0A}"/>
              </a:ext>
            </a:extLst>
          </p:cNvPr>
          <p:cNvCxnSpPr>
            <a:cxnSpLocks/>
            <a:endCxn id="14" idx="0"/>
          </p:cNvCxnSpPr>
          <p:nvPr/>
        </p:nvCxnSpPr>
        <p:spPr>
          <a:xfrm rot="16200000" flipH="1">
            <a:off x="6279204" y="3081594"/>
            <a:ext cx="508500" cy="749700"/>
          </a:xfrm>
          <a:prstGeom prst="bentConnector3">
            <a:avLst>
              <a:gd name="adj1" fmla="val 50001"/>
            </a:avLst>
          </a:prstGeom>
          <a:noFill/>
          <a:ln w="9525" cap="flat" cmpd="sng">
            <a:solidFill>
              <a:schemeClr val="dk1"/>
            </a:solidFill>
            <a:prstDash val="solid"/>
            <a:miter lim="8000"/>
            <a:headEnd type="none" w="sm" len="sm"/>
            <a:tailEnd type="none" w="sm" len="sm"/>
          </a:ln>
        </p:spPr>
      </p:cxnSp>
    </p:spTree>
    <p:extLst>
      <p:ext uri="{BB962C8B-B14F-4D97-AF65-F5344CB8AC3E}">
        <p14:creationId xmlns:p14="http://schemas.microsoft.com/office/powerpoint/2010/main" val="4288753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pSp>
        <p:nvGrpSpPr>
          <p:cNvPr id="265" name="Google Shape;265;p31"/>
          <p:cNvGrpSpPr/>
          <p:nvPr/>
        </p:nvGrpSpPr>
        <p:grpSpPr>
          <a:xfrm>
            <a:off x="791575" y="726625"/>
            <a:ext cx="6578100" cy="3438300"/>
            <a:chOff x="772525" y="726625"/>
            <a:chExt cx="6578100" cy="3438300"/>
          </a:xfrm>
        </p:grpSpPr>
        <p:sp>
          <p:nvSpPr>
            <p:cNvPr id="266" name="Google Shape;266;p31"/>
            <p:cNvSpPr/>
            <p:nvPr/>
          </p:nvSpPr>
          <p:spPr>
            <a:xfrm>
              <a:off x="772525" y="726625"/>
              <a:ext cx="6578100" cy="3438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1"/>
            <p:cNvSpPr/>
            <p:nvPr/>
          </p:nvSpPr>
          <p:spPr>
            <a:xfrm>
              <a:off x="772525" y="726625"/>
              <a:ext cx="65781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31"/>
          <p:cNvGrpSpPr/>
          <p:nvPr/>
        </p:nvGrpSpPr>
        <p:grpSpPr>
          <a:xfrm>
            <a:off x="3993600" y="3441475"/>
            <a:ext cx="2119748" cy="1127400"/>
            <a:chOff x="4924170" y="3441525"/>
            <a:chExt cx="3447305" cy="1127400"/>
          </a:xfrm>
        </p:grpSpPr>
        <p:sp>
          <p:nvSpPr>
            <p:cNvPr id="269" name="Google Shape;269;p31"/>
            <p:cNvSpPr/>
            <p:nvPr/>
          </p:nvSpPr>
          <p:spPr>
            <a:xfrm>
              <a:off x="4924170" y="3441525"/>
              <a:ext cx="3447300" cy="112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1"/>
            <p:cNvSpPr/>
            <p:nvPr/>
          </p:nvSpPr>
          <p:spPr>
            <a:xfrm>
              <a:off x="4924175" y="3441525"/>
              <a:ext cx="3447300" cy="2553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31"/>
          <p:cNvGrpSpPr/>
          <p:nvPr/>
        </p:nvGrpSpPr>
        <p:grpSpPr>
          <a:xfrm>
            <a:off x="5422275" y="1302375"/>
            <a:ext cx="2560700" cy="1952840"/>
            <a:chOff x="-227375" y="1029588"/>
            <a:chExt cx="4718446" cy="4667400"/>
          </a:xfrm>
        </p:grpSpPr>
        <p:sp>
          <p:nvSpPr>
            <p:cNvPr id="272" name="Google Shape;272;p31"/>
            <p:cNvSpPr/>
            <p:nvPr/>
          </p:nvSpPr>
          <p:spPr>
            <a:xfrm>
              <a:off x="-227375" y="1029588"/>
              <a:ext cx="4718400" cy="4667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1"/>
            <p:cNvSpPr/>
            <p:nvPr/>
          </p:nvSpPr>
          <p:spPr>
            <a:xfrm>
              <a:off x="-227329" y="1029588"/>
              <a:ext cx="4718400" cy="610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1"/>
          <p:cNvSpPr txBox="1">
            <a:spLocks noGrp="1"/>
          </p:cNvSpPr>
          <p:nvPr>
            <p:ph type="title"/>
          </p:nvPr>
        </p:nvSpPr>
        <p:spPr>
          <a:xfrm>
            <a:off x="1045150" y="1866000"/>
            <a:ext cx="3984050" cy="8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How Html Works?</a:t>
            </a:r>
            <a:endParaRPr/>
          </a:p>
        </p:txBody>
      </p:sp>
      <p:sp>
        <p:nvSpPr>
          <p:cNvPr id="275" name="Google Shape;275;p31"/>
          <p:cNvSpPr txBox="1">
            <a:spLocks noGrp="1"/>
          </p:cNvSpPr>
          <p:nvPr>
            <p:ph type="title" idx="2"/>
          </p:nvPr>
        </p:nvSpPr>
        <p:spPr>
          <a:xfrm>
            <a:off x="5590076" y="1551675"/>
            <a:ext cx="22251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276" name="Google Shape;276;p31"/>
          <p:cNvSpPr txBox="1"/>
          <p:nvPr/>
        </p:nvSpPr>
        <p:spPr>
          <a:xfrm>
            <a:off x="841925" y="1094475"/>
            <a:ext cx="1077300" cy="5688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3600">
                <a:solidFill>
                  <a:schemeClr val="accent2"/>
                </a:solidFill>
                <a:latin typeface="Quantico"/>
                <a:ea typeface="Quantico"/>
                <a:cs typeface="Quantico"/>
                <a:sym typeface="Quantico"/>
              </a:rPr>
              <a:t>&lt;/&gt;</a:t>
            </a:r>
            <a:endParaRPr sz="3600">
              <a:solidFill>
                <a:schemeClr val="accent2"/>
              </a:solidFill>
            </a:endParaRPr>
          </a:p>
        </p:txBody>
      </p:sp>
      <p:sp>
        <p:nvSpPr>
          <p:cNvPr id="277" name="Google Shape;277;p31"/>
          <p:cNvSpPr txBox="1"/>
          <p:nvPr/>
        </p:nvSpPr>
        <p:spPr>
          <a:xfrm>
            <a:off x="5361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Pitch Deck</a:t>
            </a:r>
            <a:endParaRPr sz="1000">
              <a:solidFill>
                <a:schemeClr val="dk1"/>
              </a:solidFill>
              <a:latin typeface="Source Code Pro"/>
              <a:ea typeface="Source Code Pro"/>
              <a:cs typeface="Source Code Pro"/>
              <a:sym typeface="Source Code Pro"/>
            </a:endParaRPr>
          </a:p>
        </p:txBody>
      </p:sp>
      <p:sp>
        <p:nvSpPr>
          <p:cNvPr id="278" name="Google Shape;278;p31"/>
          <p:cNvSpPr txBox="1"/>
          <p:nvPr/>
        </p:nvSpPr>
        <p:spPr>
          <a:xfrm>
            <a:off x="3730325" y="117311"/>
            <a:ext cx="1999500" cy="18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Source Code Pro"/>
                <a:ea typeface="Source Code Pro"/>
                <a:cs typeface="Source Code Pro"/>
                <a:sym typeface="Source Code Pro"/>
              </a:rPr>
              <a:t>20xx</a:t>
            </a:r>
            <a:endParaRPr sz="1000">
              <a:solidFill>
                <a:schemeClr val="dk1"/>
              </a:solidFill>
              <a:latin typeface="Source Code Pro"/>
              <a:ea typeface="Source Code Pro"/>
              <a:cs typeface="Source Code Pro"/>
              <a:sym typeface="Source Code Pro"/>
            </a:endParaRPr>
          </a:p>
        </p:txBody>
      </p:sp>
      <p:sp>
        <p:nvSpPr>
          <p:cNvPr id="279" name="Google Shape;279;p31"/>
          <p:cNvSpPr txBox="1"/>
          <p:nvPr/>
        </p:nvSpPr>
        <p:spPr>
          <a:xfrm>
            <a:off x="4445082" y="3760875"/>
            <a:ext cx="1216800" cy="7461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3600">
                <a:solidFill>
                  <a:schemeClr val="accent2"/>
                </a:solidFill>
              </a:rPr>
              <a:t>}</a:t>
            </a:r>
            <a:r>
              <a:rPr lang="en" sz="3600">
                <a:solidFill>
                  <a:schemeClr val="dk1"/>
                </a:solidFill>
              </a:rPr>
              <a:t> /&gt; </a:t>
            </a:r>
            <a:r>
              <a:rPr lang="en" sz="3600">
                <a:solidFill>
                  <a:schemeClr val="accent1"/>
                </a:solidFill>
              </a:rPr>
              <a:t>[</a:t>
            </a:r>
            <a:endParaRPr sz="3600">
              <a:solidFill>
                <a:schemeClr val="accent1"/>
              </a:solidFill>
            </a:endParaRPr>
          </a:p>
        </p:txBody>
      </p:sp>
    </p:spTree>
    <p:extLst>
      <p:ext uri="{BB962C8B-B14F-4D97-AF65-F5344CB8AC3E}">
        <p14:creationId xmlns:p14="http://schemas.microsoft.com/office/powerpoint/2010/main" val="282342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2"/>
          <p:cNvSpPr txBox="1">
            <a:spLocks noGrp="1"/>
          </p:cNvSpPr>
          <p:nvPr>
            <p:ph type="title"/>
          </p:nvPr>
        </p:nvSpPr>
        <p:spPr>
          <a:xfrm>
            <a:off x="719988" y="45912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&lt;/</a:t>
            </a:r>
            <a:r>
              <a:rPr lang="en">
                <a:solidFill>
                  <a:schemeClr val="accent1">
                    <a:lumMod val="75000"/>
                  </a:schemeClr>
                </a:solidFill>
              </a:rPr>
              <a:t> </a:t>
            </a:r>
            <a:r>
              <a:rPr lang="en">
                <a:solidFill>
                  <a:schemeClr val="tx1"/>
                </a:solidFill>
              </a:rPr>
              <a:t>Struktur Pengkodean</a:t>
            </a:r>
            <a:endParaRPr>
              <a:solidFill>
                <a:schemeClr val="tx1"/>
              </a:solidFill>
            </a:endParaRPr>
          </a:p>
        </p:txBody>
      </p:sp>
      <p:sp>
        <p:nvSpPr>
          <p:cNvPr id="10" name="TextBox 9">
            <a:extLst>
              <a:ext uri="{FF2B5EF4-FFF2-40B4-BE49-F238E27FC236}">
                <a16:creationId xmlns:a16="http://schemas.microsoft.com/office/drawing/2014/main" id="{37D7C784-C92E-C26F-BE29-1945F434436B}"/>
              </a:ext>
            </a:extLst>
          </p:cNvPr>
          <p:cNvSpPr txBox="1"/>
          <p:nvPr/>
        </p:nvSpPr>
        <p:spPr>
          <a:xfrm>
            <a:off x="1016001" y="1301750"/>
            <a:ext cx="7407987" cy="646331"/>
          </a:xfrm>
          <a:prstGeom prst="rect">
            <a:avLst/>
          </a:prstGeom>
          <a:noFill/>
        </p:spPr>
        <p:txBody>
          <a:bodyPr wrap="square" rtlCol="0">
            <a:spAutoFit/>
          </a:bodyPr>
          <a:lstStyle/>
          <a:p>
            <a:r>
              <a:rPr lang="en-US" sz="1800">
                <a:solidFill>
                  <a:srgbClr val="FFFFFF"/>
                </a:solidFill>
                <a:latin typeface="Source Code Pro" panose="020B0509030403020204" pitchFamily="49" charset="0"/>
                <a:ea typeface="Source Code Pro" panose="020B0509030403020204" pitchFamily="49" charset="0"/>
              </a:rPr>
              <a:t>Di dalam sebuah halaman website, HTML digunakan untuk mengkode struktur dasar dari halaman web</a:t>
            </a:r>
            <a:endParaRPr lang="en-ID"/>
          </a:p>
        </p:txBody>
      </p:sp>
      <p:sp>
        <p:nvSpPr>
          <p:cNvPr id="12" name="Google Shape;302;p33">
            <a:extLst>
              <a:ext uri="{FF2B5EF4-FFF2-40B4-BE49-F238E27FC236}">
                <a16:creationId xmlns:a16="http://schemas.microsoft.com/office/drawing/2014/main" id="{A6293DD0-14B1-424C-6AF0-5FC74843C347}"/>
              </a:ext>
            </a:extLst>
          </p:cNvPr>
          <p:cNvSpPr txBox="1"/>
          <p:nvPr/>
        </p:nvSpPr>
        <p:spPr>
          <a:xfrm>
            <a:off x="7371800" y="3930346"/>
            <a:ext cx="1268100" cy="5136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3600">
                <a:solidFill>
                  <a:schemeClr val="accent1"/>
                </a:solidFill>
                <a:latin typeface="Quantico"/>
                <a:ea typeface="Quantico"/>
                <a:cs typeface="Quantico"/>
                <a:sym typeface="Quantico"/>
              </a:rPr>
              <a:t>&lt;</a:t>
            </a:r>
            <a:r>
              <a:rPr lang="en" sz="3600">
                <a:solidFill>
                  <a:schemeClr val="lt2"/>
                </a:solidFill>
                <a:latin typeface="Quantico"/>
                <a:ea typeface="Quantico"/>
                <a:cs typeface="Quantico"/>
                <a:sym typeface="Quantico"/>
              </a:rPr>
              <a:t>/</a:t>
            </a:r>
            <a:r>
              <a:rPr lang="en" sz="3600">
                <a:solidFill>
                  <a:schemeClr val="dk1"/>
                </a:solidFill>
                <a:latin typeface="Quantico"/>
                <a:ea typeface="Quantico"/>
                <a:cs typeface="Quantico"/>
                <a:sym typeface="Quantico"/>
              </a:rPr>
              <a:t>&gt;</a:t>
            </a:r>
            <a:endParaRPr sz="3600">
              <a:solidFill>
                <a:schemeClr val="dk1"/>
              </a:solidFill>
            </a:endParaRPr>
          </a:p>
        </p:txBody>
      </p:sp>
    </p:spTree>
    <p:extLst>
      <p:ext uri="{BB962C8B-B14F-4D97-AF65-F5344CB8AC3E}">
        <p14:creationId xmlns:p14="http://schemas.microsoft.com/office/powerpoint/2010/main" val="301926023"/>
      </p:ext>
    </p:extLst>
  </p:cSld>
  <p:clrMapOvr>
    <a:masterClrMapping/>
  </p:clrMapOvr>
</p:sld>
</file>

<file path=ppt/theme/theme1.xml><?xml version="1.0" encoding="utf-8"?>
<a:theme xmlns:a="http://schemas.openxmlformats.org/drawingml/2006/main" name="New Operating System Design Pitch Deck by Slidesgo">
  <a:themeElements>
    <a:clrScheme name="Simple Light">
      <a:dk1>
        <a:srgbClr val="FFFFFF"/>
      </a:dk1>
      <a:lt1>
        <a:srgbClr val="2D323C"/>
      </a:lt1>
      <a:dk2>
        <a:srgbClr val="242830"/>
      </a:dk2>
      <a:lt2>
        <a:srgbClr val="FFDB5D"/>
      </a:lt2>
      <a:accent1>
        <a:srgbClr val="94EE6B"/>
      </a:accent1>
      <a:accent2>
        <a:srgbClr val="E81981"/>
      </a:accent2>
      <a:accent3>
        <a:srgbClr val="BD64B5"/>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527</Words>
  <Application>Microsoft Office PowerPoint</Application>
  <PresentationFormat>On-screen Show (16:9)</PresentationFormat>
  <Paragraphs>113</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Quantico</vt:lpstr>
      <vt:lpstr>Arial</vt:lpstr>
      <vt:lpstr>Anaheim</vt:lpstr>
      <vt:lpstr>Source Code Pro</vt:lpstr>
      <vt:lpstr>Denk One</vt:lpstr>
      <vt:lpstr>Fira Sans Extra Condensed</vt:lpstr>
      <vt:lpstr>New Operating System Design Pitch Deck by Slidesgo</vt:lpstr>
      <vt:lpstr>Dasar Dasar Web Programming</vt:lpstr>
      <vt:lpstr>{01}</vt:lpstr>
      <vt:lpstr>Html, CSS And Javascript</vt:lpstr>
      <vt:lpstr>&lt;/ Apa itu Html?</vt:lpstr>
      <vt:lpstr>&lt;/ Apa itu CSS?</vt:lpstr>
      <vt:lpstr>&lt;/ Apa itu Javascript?</vt:lpstr>
      <vt:lpstr>&lt;/ Analogi Html, CSS, Javascript</vt:lpstr>
      <vt:lpstr>How Html Works?</vt:lpstr>
      <vt:lpstr>&lt;/ Struktur Pengkodean</vt:lpstr>
      <vt:lpstr>&lt;/ Markup</vt:lpstr>
      <vt:lpstr>&lt;/ Attributes</vt:lpstr>
      <vt:lpstr>&lt;/ Hirarki</vt:lpstr>
      <vt:lpstr>Tags in HTML</vt:lpstr>
      <vt:lpstr>&lt;/ Heading Tag</vt:lpstr>
      <vt:lpstr>&lt;/ Paragraph Tag</vt:lpstr>
      <vt:lpstr>&lt;/ List Item Tag</vt:lpstr>
      <vt:lpstr>&lt;/ Dt and Dd Tag</vt:lpstr>
      <vt:lpstr>&lt;/ Unordered List Tag</vt:lpstr>
      <vt:lpstr>&lt;/ Description List Tag</vt:lpstr>
      <vt:lpstr>Assignment</vt:lpstr>
      <vt:lpstr>&lt;/ Penugasan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Pengenalan web programming</dc:title>
  <dc:creator>M Firly Ramadan</dc:creator>
  <cp:lastModifiedBy>Muhamad Firly Ramadan</cp:lastModifiedBy>
  <cp:revision>4</cp:revision>
  <dcterms:modified xsi:type="dcterms:W3CDTF">2023-10-29T12:43:02Z</dcterms:modified>
</cp:coreProperties>
</file>